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0"/>
  </p:notesMasterIdLst>
  <p:sldIdLst>
    <p:sldId id="262" r:id="rId2"/>
    <p:sldId id="260" r:id="rId3"/>
    <p:sldId id="259" r:id="rId4"/>
    <p:sldId id="258" r:id="rId5"/>
    <p:sldId id="265" r:id="rId6"/>
    <p:sldId id="264" r:id="rId7"/>
    <p:sldId id="263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333F50"/>
    <a:srgbClr val="004A8F"/>
    <a:srgbClr val="BCBCBC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9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A0EAE-5666-4AD1-AD27-EFDCB24A5110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C8065-7F2F-4938-BFB5-1EE10EF93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33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en-US" sz="1600" b="1" dirty="0">
                <a:cs typeface="B Yekan" panose="00000400000000000000" pitchFamily="2" charset="-78"/>
              </a:rPr>
              <a:t>Note-taking section</a:t>
            </a:r>
            <a:endParaRPr lang="fa-IR" sz="1600" b="1" dirty="0">
              <a:cs typeface="B Yeka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C8065-7F2F-4938-BFB5-1EE10EF93BD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555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en-US" sz="1200" b="1" dirty="0">
                <a:cs typeface="B Yekan" panose="00000400000000000000" pitchFamily="2" charset="-78"/>
              </a:rPr>
              <a:t>Note-taking section</a:t>
            </a:r>
            <a:endParaRPr lang="fa-IR" sz="1200" b="1" dirty="0">
              <a:cs typeface="B Yeka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C8065-7F2F-4938-BFB5-1EE10EF93BD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176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en-US" sz="1200" b="1" dirty="0">
                <a:cs typeface="B Yekan" panose="00000400000000000000" pitchFamily="2" charset="-78"/>
              </a:rPr>
              <a:t>Note-taking section</a:t>
            </a:r>
            <a:endParaRPr lang="fa-IR" sz="1200" b="1" dirty="0">
              <a:cs typeface="B Yeka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C8065-7F2F-4938-BFB5-1EE10EF93BD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006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en-US" sz="1200" b="1" dirty="0">
                <a:cs typeface="B Yekan" panose="00000400000000000000" pitchFamily="2" charset="-78"/>
              </a:rPr>
              <a:t>Note-taking section</a:t>
            </a:r>
            <a:endParaRPr lang="fa-IR" sz="1200" b="1" dirty="0">
              <a:cs typeface="B Yeka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C8065-7F2F-4938-BFB5-1EE10EF93BD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01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en-US" sz="1200" b="1" dirty="0">
                <a:cs typeface="B Yekan" panose="00000400000000000000" pitchFamily="2" charset="-78"/>
              </a:rPr>
              <a:t>Note-taking section</a:t>
            </a:r>
            <a:endParaRPr lang="fa-IR" sz="1200" b="1" dirty="0">
              <a:cs typeface="B Yeka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C8065-7F2F-4938-BFB5-1EE10EF93BD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463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en-US" sz="1200" b="1" dirty="0">
                <a:cs typeface="B Yekan" panose="00000400000000000000" pitchFamily="2" charset="-78"/>
              </a:rPr>
              <a:t>Note-taking section</a:t>
            </a:r>
            <a:endParaRPr lang="fa-IR" sz="1200" b="1" dirty="0">
              <a:cs typeface="B Yeka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C8065-7F2F-4938-BFB5-1EE10EF93BD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54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en-US" sz="1200" b="1" dirty="0">
                <a:cs typeface="B Yekan" panose="00000400000000000000" pitchFamily="2" charset="-78"/>
              </a:rPr>
              <a:t>Note-taking section</a:t>
            </a:r>
            <a:endParaRPr lang="fa-IR" sz="1200" b="1" dirty="0">
              <a:cs typeface="B Yeka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C8065-7F2F-4938-BFB5-1EE10EF93BD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1534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en-US" sz="1200" b="1" dirty="0">
                <a:cs typeface="B Yekan" panose="00000400000000000000" pitchFamily="2" charset="-78"/>
              </a:rPr>
              <a:t>Note-taking section</a:t>
            </a:r>
            <a:endParaRPr lang="fa-IR" sz="1200" b="1" dirty="0">
              <a:cs typeface="B Yeka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C8065-7F2F-4938-BFB5-1EE10EF93BD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021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اسلاید اول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C35F632-64F2-4BAF-A5DA-3324CEE900F2}"/>
              </a:ext>
            </a:extLst>
          </p:cNvPr>
          <p:cNvSpPr/>
          <p:nvPr userDrawn="1"/>
        </p:nvSpPr>
        <p:spPr>
          <a:xfrm>
            <a:off x="0" y="2770115"/>
            <a:ext cx="7010400" cy="148840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02E9A65-22BA-4D26-8B1B-8C798B984A32}"/>
              </a:ext>
            </a:extLst>
          </p:cNvPr>
          <p:cNvSpPr/>
          <p:nvPr userDrawn="1"/>
        </p:nvSpPr>
        <p:spPr>
          <a:xfrm>
            <a:off x="161925" y="4351267"/>
            <a:ext cx="4629150" cy="2506733"/>
          </a:xfrm>
          <a:prstGeom prst="rect">
            <a:avLst/>
          </a:prstGeom>
          <a:solidFill>
            <a:schemeClr val="bg1">
              <a:lumMod val="85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958A30B5-F84B-4F9E-8468-17F5AFEE525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3362" y="2770116"/>
            <a:ext cx="6762750" cy="148840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 rtl="1">
              <a:buNone/>
              <a:defRPr sz="3400" b="1">
                <a:solidFill>
                  <a:schemeClr val="bg1">
                    <a:lumMod val="95000"/>
                  </a:schemeClr>
                </a:solidFill>
                <a:latin typeface="IRANYekan" panose="020B0506030804020204" pitchFamily="34" charset="-78"/>
                <a:cs typeface="B Nazanin" panose="00000400000000000000" pitchFamily="2" charset="-78"/>
              </a:defRPr>
            </a:lvl1pPr>
          </a:lstStyle>
          <a:p>
            <a:pPr lvl="0"/>
            <a:r>
              <a:rPr lang="en-US" dirty="0"/>
              <a:t>Article Title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D2F2C483-5D46-43B7-9C9C-DDD370443A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3362" y="4400550"/>
            <a:ext cx="4486276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rtl="0">
              <a:buNone/>
              <a:defRPr sz="1400">
                <a:solidFill>
                  <a:schemeClr val="tx1"/>
                </a:solidFill>
                <a:latin typeface="IRANYekan" panose="020B0506030804020204" pitchFamily="34" charset="-78"/>
                <a:cs typeface="B Nazanin" panose="00000400000000000000" pitchFamily="2" charset="-78"/>
              </a:defRPr>
            </a:lvl1pPr>
          </a:lstStyle>
          <a:p>
            <a:pPr marL="0" lvl="0" indent="0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1st author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68C7CF4A-97FF-484B-AE0F-E2A648A245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3362" y="4890453"/>
            <a:ext cx="4486276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rtl="0">
              <a:buNone/>
              <a:defRPr sz="1400">
                <a:solidFill>
                  <a:schemeClr val="tx1"/>
                </a:solidFill>
                <a:latin typeface="IRANYekan" panose="020B0506030804020204" pitchFamily="34" charset="-78"/>
                <a:cs typeface="B Nazanin" panose="00000400000000000000" pitchFamily="2" charset="-78"/>
              </a:defRPr>
            </a:lvl1pPr>
          </a:lstStyle>
          <a:p>
            <a:pPr marL="0" lvl="0" indent="0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2nd author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02EA2B8-FC8A-4178-817C-532314CF8E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3362" y="5384323"/>
            <a:ext cx="4486276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rtl="1">
              <a:buNone/>
              <a:defRPr sz="1400">
                <a:solidFill>
                  <a:schemeClr val="tx1"/>
                </a:solidFill>
                <a:latin typeface="IRANYekan" panose="020B0506030804020204" pitchFamily="34" charset="-78"/>
                <a:cs typeface="B Nazanin" panose="00000400000000000000" pitchFamily="2" charset="-78"/>
              </a:defRPr>
            </a:lvl1pPr>
          </a:lstStyle>
          <a:p>
            <a:pPr lvl="0"/>
            <a:r>
              <a:rPr lang="en-US" dirty="0"/>
              <a:t>3rd author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309ED985-C035-400F-8B55-9934A2B0FD0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3362" y="6375863"/>
            <a:ext cx="4486276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rtl="1">
              <a:buNone/>
              <a:defRPr sz="1400">
                <a:solidFill>
                  <a:schemeClr val="tx1"/>
                </a:solidFill>
                <a:latin typeface="IRANYekan" panose="020B0506030804020204" pitchFamily="34" charset="-78"/>
                <a:cs typeface="B Nazanin" panose="00000400000000000000" pitchFamily="2" charset="-78"/>
              </a:defRPr>
            </a:lvl1pPr>
          </a:lstStyle>
          <a:p>
            <a:pPr lvl="0"/>
            <a:r>
              <a:rPr lang="en-US" dirty="0"/>
              <a:t>5th author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EB45CB1-15FD-4F14-92CB-3BAD112F0AB3}"/>
              </a:ext>
            </a:extLst>
          </p:cNvPr>
          <p:cNvSpPr/>
          <p:nvPr userDrawn="1"/>
        </p:nvSpPr>
        <p:spPr>
          <a:xfrm>
            <a:off x="5732839" y="6236529"/>
            <a:ext cx="2238896" cy="62147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cs typeface="B Nazanin" panose="00000400000000000000" pitchFamily="2" charset="-7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D6DA7D-851C-4BA7-B407-16EF8ADAF03C}"/>
              </a:ext>
            </a:extLst>
          </p:cNvPr>
          <p:cNvSpPr txBox="1"/>
          <p:nvPr userDrawn="1"/>
        </p:nvSpPr>
        <p:spPr>
          <a:xfrm>
            <a:off x="5752235" y="6375863"/>
            <a:ext cx="2219500" cy="307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1">
              <a:defRPr sz="1400" b="1">
                <a:solidFill>
                  <a:schemeClr val="bg1"/>
                </a:solidFill>
                <a:latin typeface="IRANYekan" panose="020B0506030804020204" pitchFamily="34" charset="-78"/>
                <a:cs typeface="IRANYekan" panose="020B0506030804020204" pitchFamily="34" charset="-78"/>
              </a:defRPr>
            </a:lvl1pPr>
          </a:lstStyle>
          <a:p>
            <a:pPr lvl="0"/>
            <a:r>
              <a:rPr lang="en-US" sz="1600" dirty="0">
                <a:cs typeface="B Nazanin" panose="00000400000000000000" pitchFamily="2" charset="-78"/>
              </a:rPr>
              <a:t>2027 March 16</a:t>
            </a: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6C21E9C2-CB1C-46E3-84AD-44EDB99663B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3362" y="5878193"/>
            <a:ext cx="4486276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rtl="1">
              <a:buNone/>
              <a:defRPr sz="1400">
                <a:solidFill>
                  <a:schemeClr val="tx1"/>
                </a:solidFill>
                <a:latin typeface="IRANYekan" panose="020B0506030804020204" pitchFamily="34" charset="-78"/>
                <a:cs typeface="B Nazanin" panose="00000400000000000000" pitchFamily="2" charset="-78"/>
              </a:defRPr>
            </a:lvl1pPr>
          </a:lstStyle>
          <a:p>
            <a:pPr lvl="0"/>
            <a:r>
              <a:rPr lang="en-US" dirty="0"/>
              <a:t>4th author</a:t>
            </a:r>
          </a:p>
        </p:txBody>
      </p:sp>
    </p:spTree>
    <p:extLst>
      <p:ext uri="{BB962C8B-B14F-4D97-AF65-F5344CB8AC3E}">
        <p14:creationId xmlns:p14="http://schemas.microsoft.com/office/powerpoint/2010/main" val="2628834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تیتر و محتو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507148C9-81BA-44AA-8A4F-DD76393AD766}"/>
              </a:ext>
            </a:extLst>
          </p:cNvPr>
          <p:cNvSpPr/>
          <p:nvPr userDrawn="1"/>
        </p:nvSpPr>
        <p:spPr>
          <a:xfrm rot="10800000">
            <a:off x="10994232" y="6214337"/>
            <a:ext cx="1197768" cy="509546"/>
          </a:xfrm>
          <a:prstGeom prst="chevron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cs typeface="B Yekan" panose="000004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05C2DD-FE4B-48B3-9338-7EE4FCF5864A}"/>
              </a:ext>
            </a:extLst>
          </p:cNvPr>
          <p:cNvSpPr/>
          <p:nvPr userDrawn="1"/>
        </p:nvSpPr>
        <p:spPr>
          <a:xfrm>
            <a:off x="11927681" y="6214335"/>
            <a:ext cx="264319" cy="50954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cs typeface="B Yekan" panose="00000400000000000000" pitchFamily="2" charset="-78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67B6C930-E778-4BB0-80B7-2EB7130755E0}"/>
              </a:ext>
            </a:extLst>
          </p:cNvPr>
          <p:cNvSpPr txBox="1">
            <a:spLocks/>
          </p:cNvSpPr>
          <p:nvPr userDrawn="1"/>
        </p:nvSpPr>
        <p:spPr>
          <a:xfrm>
            <a:off x="11507386" y="6284710"/>
            <a:ext cx="323854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defPPr>
              <a:defRPr lang="en-US"/>
            </a:defPPr>
            <a:lvl1pPr marL="0" algn="ctr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IRANYekan" panose="020B0506030804020204" pitchFamily="34" charset="-78"/>
                <a:ea typeface="+mn-ea"/>
                <a:cs typeface="IRANYekan" panose="020B0506030804020204" pitchFamily="34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B Yekan" panose="00000400000000000000" pitchFamily="2" charset="-78"/>
              </a:rPr>
              <a:t>/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EE90FC-5813-4DCC-82B3-11B1CF4BC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7338" y="6284710"/>
            <a:ext cx="561975" cy="365125"/>
          </a:xfrm>
          <a:prstGeom prst="rect">
            <a:avLst/>
          </a:prstGeom>
        </p:spPr>
        <p:txBody>
          <a:bodyPr/>
          <a:lstStyle>
            <a:lvl1pPr algn="ctr">
              <a:defRPr lang="en-US" sz="2000" b="0" kern="1200" smtClean="0">
                <a:solidFill>
                  <a:schemeClr val="bg1"/>
                </a:solidFill>
                <a:latin typeface="+mn-lt"/>
                <a:ea typeface="+mn-ea"/>
                <a:cs typeface="B Nazanin" panose="00000400000000000000" pitchFamily="2" charset="-78"/>
              </a:defRPr>
            </a:lvl1pPr>
          </a:lstStyle>
          <a:p>
            <a:fld id="{2253DF1C-118D-4D6B-896F-D9C5BDA18C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8EAC27-B1C0-4D67-B933-7022E06FF7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681221" y="6284710"/>
            <a:ext cx="469105" cy="365125"/>
          </a:xfrm>
          <a:prstGeom prst="rect">
            <a:avLst/>
          </a:prstGeom>
        </p:spPr>
        <p:txBody>
          <a:bodyPr/>
          <a:lstStyle>
            <a:lvl1pPr>
              <a:defRPr lang="en-US" sz="1400" b="1" kern="1200" smtClean="0">
                <a:solidFill>
                  <a:schemeClr val="bg1"/>
                </a:solidFill>
                <a:latin typeface="+mn-lt"/>
                <a:ea typeface="+mn-ea"/>
                <a:cs typeface="B Nazanin" panose="00000400000000000000" pitchFamily="2" charset="-78"/>
              </a:defRPr>
            </a:lvl1pPr>
          </a:lstStyle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DE928CD-1BD6-46A8-BE14-68A8005B86D3}"/>
              </a:ext>
            </a:extLst>
          </p:cNvPr>
          <p:cNvSpPr/>
          <p:nvPr userDrawn="1"/>
        </p:nvSpPr>
        <p:spPr>
          <a:xfrm>
            <a:off x="723900" y="0"/>
            <a:ext cx="10787065" cy="103077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cs typeface="B Yekan" panose="00000400000000000000" pitchFamily="2" charset="-78"/>
            </a:endParaRP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FD8F32ED-F529-4460-A75D-90B31BE168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3900" y="0"/>
            <a:ext cx="10787065" cy="103077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 rtl="1">
              <a:buNone/>
              <a:defRPr sz="440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Slide Subject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52DA67D-553B-42DC-81F2-F552D498356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33868" y="2021837"/>
            <a:ext cx="10724263" cy="3498850"/>
          </a:xfrm>
        </p:spPr>
        <p:txBody>
          <a:bodyPr>
            <a:normAutofit/>
          </a:bodyPr>
          <a:lstStyle>
            <a:lvl1pPr marL="0" indent="0" algn="r" rtl="1">
              <a:buNone/>
              <a:defRPr sz="2000">
                <a:solidFill>
                  <a:srgbClr val="004A8F"/>
                </a:solidFill>
                <a:latin typeface="IRANYekan" panose="020B0506030804020204" pitchFamily="34" charset="-78"/>
                <a:cs typeface="B Nazanin" panose="00000400000000000000" pitchFamily="2" charset="-78"/>
              </a:defRPr>
            </a:lvl1pPr>
            <a:lvl2pPr marL="457177" indent="0" algn="r" rtl="1">
              <a:buNone/>
              <a:defRPr>
                <a:solidFill>
                  <a:srgbClr val="004A8F"/>
                </a:solidFill>
              </a:defRPr>
            </a:lvl2pPr>
            <a:lvl3pPr marL="914353" indent="0" algn="r" rtl="1">
              <a:buNone/>
              <a:defRPr>
                <a:solidFill>
                  <a:srgbClr val="004A8F"/>
                </a:solidFill>
              </a:defRPr>
            </a:lvl3pPr>
            <a:lvl4pPr marL="1371531" indent="0" algn="r" rtl="1">
              <a:buNone/>
              <a:defRPr>
                <a:solidFill>
                  <a:srgbClr val="004A8F"/>
                </a:solidFill>
              </a:defRPr>
            </a:lvl4pPr>
            <a:lvl5pPr marL="1828709" indent="0" algn="r" rtl="1">
              <a:buNone/>
              <a:defRPr>
                <a:solidFill>
                  <a:srgbClr val="004A8F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A988774-F87E-4178-ADF2-D18E37E5ACD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3837" y="1215061"/>
            <a:ext cx="10763549" cy="690704"/>
          </a:xfrm>
        </p:spPr>
        <p:txBody>
          <a:bodyPr/>
          <a:lstStyle>
            <a:lvl1pPr marL="0" indent="0" algn="r" rtl="1">
              <a:buNone/>
              <a:defRPr lang="en-US" sz="2800" kern="1200" dirty="0" smtClean="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Nazanin" panose="00000400000000000000" pitchFamily="2" charset="-78"/>
              </a:defRPr>
            </a:lvl1pPr>
          </a:lstStyle>
          <a:p>
            <a:pPr lvl="0"/>
            <a:r>
              <a:rPr lang="en-US" dirty="0"/>
              <a:t>Click to add title</a:t>
            </a:r>
            <a:endParaRPr lang="fa-IR" dirty="0"/>
          </a:p>
        </p:txBody>
      </p:sp>
      <p:sp>
        <p:nvSpPr>
          <p:cNvPr id="16" name="Arrow: Chevron 71">
            <a:extLst>
              <a:ext uri="{FF2B5EF4-FFF2-40B4-BE49-F238E27FC236}">
                <a16:creationId xmlns:a16="http://schemas.microsoft.com/office/drawing/2014/main" id="{293B7F39-F865-4DD4-80A3-2887C239367D}"/>
              </a:ext>
            </a:extLst>
          </p:cNvPr>
          <p:cNvSpPr/>
          <p:nvPr/>
        </p:nvSpPr>
        <p:spPr>
          <a:xfrm rot="10800000">
            <a:off x="-1" y="6235835"/>
            <a:ext cx="1845432" cy="465282"/>
          </a:xfrm>
          <a:custGeom>
            <a:avLst/>
            <a:gdLst>
              <a:gd name="connsiteX0" fmla="*/ 0 w 2195033"/>
              <a:gd name="connsiteY0" fmla="*/ 0 h 465282"/>
              <a:gd name="connsiteX1" fmla="*/ 1971916 w 2195033"/>
              <a:gd name="connsiteY1" fmla="*/ 0 h 465282"/>
              <a:gd name="connsiteX2" fmla="*/ 2195033 w 2195033"/>
              <a:gd name="connsiteY2" fmla="*/ 232641 h 465282"/>
              <a:gd name="connsiteX3" fmla="*/ 1971916 w 2195033"/>
              <a:gd name="connsiteY3" fmla="*/ 465282 h 465282"/>
              <a:gd name="connsiteX4" fmla="*/ 0 w 2195033"/>
              <a:gd name="connsiteY4" fmla="*/ 465282 h 465282"/>
              <a:gd name="connsiteX5" fmla="*/ 223117 w 2195033"/>
              <a:gd name="connsiteY5" fmla="*/ 232641 h 465282"/>
              <a:gd name="connsiteX6" fmla="*/ 0 w 2195033"/>
              <a:gd name="connsiteY6" fmla="*/ 0 h 465282"/>
              <a:gd name="connsiteX0" fmla="*/ 0 w 1971916"/>
              <a:gd name="connsiteY0" fmla="*/ 0 h 465282"/>
              <a:gd name="connsiteX1" fmla="*/ 1971916 w 1971916"/>
              <a:gd name="connsiteY1" fmla="*/ 0 h 465282"/>
              <a:gd name="connsiteX2" fmla="*/ 1969608 w 1971916"/>
              <a:gd name="connsiteY2" fmla="*/ 229466 h 465282"/>
              <a:gd name="connsiteX3" fmla="*/ 1971916 w 1971916"/>
              <a:gd name="connsiteY3" fmla="*/ 465282 h 465282"/>
              <a:gd name="connsiteX4" fmla="*/ 0 w 1971916"/>
              <a:gd name="connsiteY4" fmla="*/ 465282 h 465282"/>
              <a:gd name="connsiteX5" fmla="*/ 223117 w 1971916"/>
              <a:gd name="connsiteY5" fmla="*/ 232641 h 465282"/>
              <a:gd name="connsiteX6" fmla="*/ 0 w 1971916"/>
              <a:gd name="connsiteY6" fmla="*/ 0 h 465282"/>
              <a:gd name="connsiteX0" fmla="*/ 0 w 1985511"/>
              <a:gd name="connsiteY0" fmla="*/ 0 h 465282"/>
              <a:gd name="connsiteX1" fmla="*/ 1971916 w 1985511"/>
              <a:gd name="connsiteY1" fmla="*/ 0 h 465282"/>
              <a:gd name="connsiteX2" fmla="*/ 1985483 w 1985511"/>
              <a:gd name="connsiteY2" fmla="*/ 210416 h 465282"/>
              <a:gd name="connsiteX3" fmla="*/ 1971916 w 1985511"/>
              <a:gd name="connsiteY3" fmla="*/ 465282 h 465282"/>
              <a:gd name="connsiteX4" fmla="*/ 0 w 1985511"/>
              <a:gd name="connsiteY4" fmla="*/ 465282 h 465282"/>
              <a:gd name="connsiteX5" fmla="*/ 223117 w 1985511"/>
              <a:gd name="connsiteY5" fmla="*/ 232641 h 465282"/>
              <a:gd name="connsiteX6" fmla="*/ 0 w 1985511"/>
              <a:gd name="connsiteY6" fmla="*/ 0 h 465282"/>
              <a:gd name="connsiteX0" fmla="*/ 0 w 1971916"/>
              <a:gd name="connsiteY0" fmla="*/ 0 h 465282"/>
              <a:gd name="connsiteX1" fmla="*/ 1971916 w 1971916"/>
              <a:gd name="connsiteY1" fmla="*/ 0 h 465282"/>
              <a:gd name="connsiteX2" fmla="*/ 1969608 w 1971916"/>
              <a:gd name="connsiteY2" fmla="*/ 204066 h 465282"/>
              <a:gd name="connsiteX3" fmla="*/ 1971916 w 1971916"/>
              <a:gd name="connsiteY3" fmla="*/ 465282 h 465282"/>
              <a:gd name="connsiteX4" fmla="*/ 0 w 1971916"/>
              <a:gd name="connsiteY4" fmla="*/ 465282 h 465282"/>
              <a:gd name="connsiteX5" fmla="*/ 223117 w 1971916"/>
              <a:gd name="connsiteY5" fmla="*/ 232641 h 465282"/>
              <a:gd name="connsiteX6" fmla="*/ 0 w 1971916"/>
              <a:gd name="connsiteY6" fmla="*/ 0 h 465282"/>
              <a:gd name="connsiteX0" fmla="*/ 0 w 1982343"/>
              <a:gd name="connsiteY0" fmla="*/ 0 h 465282"/>
              <a:gd name="connsiteX1" fmla="*/ 1971916 w 1982343"/>
              <a:gd name="connsiteY1" fmla="*/ 0 h 465282"/>
              <a:gd name="connsiteX2" fmla="*/ 1982308 w 1982343"/>
              <a:gd name="connsiteY2" fmla="*/ 200891 h 465282"/>
              <a:gd name="connsiteX3" fmla="*/ 1971916 w 1982343"/>
              <a:gd name="connsiteY3" fmla="*/ 465282 h 465282"/>
              <a:gd name="connsiteX4" fmla="*/ 0 w 1982343"/>
              <a:gd name="connsiteY4" fmla="*/ 465282 h 465282"/>
              <a:gd name="connsiteX5" fmla="*/ 223117 w 1982343"/>
              <a:gd name="connsiteY5" fmla="*/ 232641 h 465282"/>
              <a:gd name="connsiteX6" fmla="*/ 0 w 1982343"/>
              <a:gd name="connsiteY6" fmla="*/ 0 h 465282"/>
              <a:gd name="connsiteX0" fmla="*/ 0 w 1972934"/>
              <a:gd name="connsiteY0" fmla="*/ 0 h 465282"/>
              <a:gd name="connsiteX1" fmla="*/ 1971916 w 1972934"/>
              <a:gd name="connsiteY1" fmla="*/ 0 h 465282"/>
              <a:gd name="connsiteX2" fmla="*/ 1972781 w 1972934"/>
              <a:gd name="connsiteY2" fmla="*/ 223116 h 465282"/>
              <a:gd name="connsiteX3" fmla="*/ 1971916 w 1972934"/>
              <a:gd name="connsiteY3" fmla="*/ 465282 h 465282"/>
              <a:gd name="connsiteX4" fmla="*/ 0 w 1972934"/>
              <a:gd name="connsiteY4" fmla="*/ 465282 h 465282"/>
              <a:gd name="connsiteX5" fmla="*/ 223117 w 1972934"/>
              <a:gd name="connsiteY5" fmla="*/ 232641 h 465282"/>
              <a:gd name="connsiteX6" fmla="*/ 0 w 1972934"/>
              <a:gd name="connsiteY6" fmla="*/ 0 h 465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2934" h="465282">
                <a:moveTo>
                  <a:pt x="0" y="0"/>
                </a:moveTo>
                <a:lnTo>
                  <a:pt x="1971916" y="0"/>
                </a:lnTo>
                <a:cubicBezTo>
                  <a:pt x="1971147" y="76489"/>
                  <a:pt x="1973550" y="146627"/>
                  <a:pt x="1972781" y="223116"/>
                </a:cubicBezTo>
                <a:cubicBezTo>
                  <a:pt x="1973550" y="301721"/>
                  <a:pt x="1971147" y="386677"/>
                  <a:pt x="1971916" y="465282"/>
                </a:cubicBezTo>
                <a:lnTo>
                  <a:pt x="0" y="465282"/>
                </a:lnTo>
                <a:lnTo>
                  <a:pt x="223117" y="232641"/>
                </a:lnTo>
                <a:lnTo>
                  <a:pt x="0" y="0"/>
                </a:lnTo>
                <a:close/>
              </a:path>
            </a:pathLst>
          </a:custGeom>
          <a:solidFill>
            <a:srgbClr val="333F5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7659B7-BC62-4158-9CED-01BDAAAB37A9}"/>
              </a:ext>
            </a:extLst>
          </p:cNvPr>
          <p:cNvSpPr txBox="1"/>
          <p:nvPr userDrawn="1"/>
        </p:nvSpPr>
        <p:spPr>
          <a:xfrm>
            <a:off x="-187035" y="6313383"/>
            <a:ext cx="1959851" cy="307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1">
              <a:defRPr sz="1400" b="1">
                <a:solidFill>
                  <a:schemeClr val="bg1"/>
                </a:solidFill>
                <a:latin typeface="IRANYekan" panose="020B0506030804020204" pitchFamily="34" charset="-78"/>
                <a:cs typeface="IRANYekan" panose="020B0506030804020204" pitchFamily="34" charset="-78"/>
              </a:defRPr>
            </a:lvl1pPr>
          </a:lstStyle>
          <a:p>
            <a:pPr lvl="0"/>
            <a:r>
              <a:rPr lang="en-US" sz="1400" dirty="0">
                <a:cs typeface="B Nazanin" panose="00000400000000000000" pitchFamily="2" charset="-78"/>
              </a:rPr>
              <a:t>2027 March 16</a:t>
            </a:r>
          </a:p>
        </p:txBody>
      </p:sp>
    </p:spTree>
    <p:extLst>
      <p:ext uri="{BB962C8B-B14F-4D97-AF65-F5344CB8AC3E}">
        <p14:creationId xmlns:p14="http://schemas.microsoft.com/office/powerpoint/2010/main" val="3634639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فهرس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77A01D1-8DC6-49E0-8BD5-A80DAFEB0065}"/>
              </a:ext>
            </a:extLst>
          </p:cNvPr>
          <p:cNvGrpSpPr/>
          <p:nvPr userDrawn="1"/>
        </p:nvGrpSpPr>
        <p:grpSpPr>
          <a:xfrm rot="10800000">
            <a:off x="0" y="180975"/>
            <a:ext cx="1952625" cy="6496050"/>
            <a:chOff x="10239374" y="180975"/>
            <a:chExt cx="1952625" cy="649605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4FCF02A-1005-4108-BE00-D700B5E4C7CB}"/>
                </a:ext>
              </a:extLst>
            </p:cNvPr>
            <p:cNvSpPr/>
            <p:nvPr userDrawn="1"/>
          </p:nvSpPr>
          <p:spPr>
            <a:xfrm>
              <a:off x="10239374" y="180975"/>
              <a:ext cx="1952625" cy="648652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>
                <a:cs typeface="B Yekan" panose="00000400000000000000" pitchFamily="2" charset="-78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183D8B5-E260-4114-939F-4C65D1E80D33}"/>
                </a:ext>
              </a:extLst>
            </p:cNvPr>
            <p:cNvSpPr txBox="1"/>
            <p:nvPr userDrawn="1"/>
          </p:nvSpPr>
          <p:spPr>
            <a:xfrm>
              <a:off x="10569355" y="190499"/>
              <a:ext cx="1292662" cy="6486526"/>
            </a:xfrm>
            <a:prstGeom prst="rect">
              <a:avLst/>
            </a:prstGeom>
            <a:noFill/>
          </p:spPr>
          <p:txBody>
            <a:bodyPr vert="vert" wrap="square" rtlCol="0">
              <a:spAutoFit/>
            </a:bodyPr>
            <a:lstStyle/>
            <a:p>
              <a:pPr algn="ctr" rtl="1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915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اسلاید خال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47E4F411-5A9C-435E-9BC1-A7CE4301B754}"/>
              </a:ext>
            </a:extLst>
          </p:cNvPr>
          <p:cNvSpPr/>
          <p:nvPr userDrawn="1"/>
        </p:nvSpPr>
        <p:spPr>
          <a:xfrm rot="10800000">
            <a:off x="10994232" y="6214337"/>
            <a:ext cx="1197768" cy="509546"/>
          </a:xfrm>
          <a:prstGeom prst="chevron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cs typeface="B Yekan" panose="00000400000000000000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9C85CC-4D61-4511-8EE3-E535EEA04DD2}"/>
              </a:ext>
            </a:extLst>
          </p:cNvPr>
          <p:cNvSpPr/>
          <p:nvPr userDrawn="1"/>
        </p:nvSpPr>
        <p:spPr>
          <a:xfrm>
            <a:off x="11927681" y="6214335"/>
            <a:ext cx="264319" cy="50954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cs typeface="B Yekan" panose="00000400000000000000" pitchFamily="2" charset="-78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303FEBA0-409A-4AF4-B5D7-71F435493C73}"/>
              </a:ext>
            </a:extLst>
          </p:cNvPr>
          <p:cNvSpPr txBox="1">
            <a:spLocks/>
          </p:cNvSpPr>
          <p:nvPr userDrawn="1"/>
        </p:nvSpPr>
        <p:spPr>
          <a:xfrm>
            <a:off x="11507386" y="6284710"/>
            <a:ext cx="323854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defPPr>
              <a:defRPr lang="en-US"/>
            </a:defPPr>
            <a:lvl1pPr marL="0" algn="ctr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IRANYekan" panose="020B0506030804020204" pitchFamily="34" charset="-78"/>
                <a:ea typeface="+mn-ea"/>
                <a:cs typeface="IRANYekan" panose="020B0506030804020204" pitchFamily="34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B Yekan" panose="00000400000000000000" pitchFamily="2" charset="-78"/>
              </a:rPr>
              <a:t>/</a:t>
            </a: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4FB6D284-A69A-440E-A34A-315063AA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7338" y="6284710"/>
            <a:ext cx="561975" cy="365125"/>
          </a:xfrm>
          <a:prstGeom prst="rect">
            <a:avLst/>
          </a:prstGeom>
        </p:spPr>
        <p:txBody>
          <a:bodyPr/>
          <a:lstStyle>
            <a:lvl1pPr algn="ctr">
              <a:defRPr lang="en-US" sz="2000" b="0" kern="1200" smtClean="0">
                <a:solidFill>
                  <a:schemeClr val="bg1"/>
                </a:solidFill>
                <a:latin typeface="+mn-lt"/>
                <a:ea typeface="+mn-ea"/>
                <a:cs typeface="B Yekan" panose="00000400000000000000" pitchFamily="2" charset="-78"/>
              </a:defRPr>
            </a:lvl1pPr>
          </a:lstStyle>
          <a:p>
            <a:fld id="{2253DF1C-118D-4D6B-896F-D9C5BDA18C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AF1D0796-E743-43E0-96FE-152EF452A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681221" y="6284710"/>
            <a:ext cx="469105" cy="365125"/>
          </a:xfrm>
          <a:prstGeom prst="rect">
            <a:avLst/>
          </a:prstGeom>
        </p:spPr>
        <p:txBody>
          <a:bodyPr/>
          <a:lstStyle>
            <a:lvl1pPr>
              <a:defRPr lang="en-US" sz="1400" b="1" kern="1200" smtClean="0">
                <a:solidFill>
                  <a:schemeClr val="bg1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1pPr>
          </a:lstStyle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95D7AA-FF2A-41A5-8E0D-E3B41F799611}"/>
              </a:ext>
            </a:extLst>
          </p:cNvPr>
          <p:cNvSpPr/>
          <p:nvPr userDrawn="1"/>
        </p:nvSpPr>
        <p:spPr>
          <a:xfrm>
            <a:off x="723900" y="0"/>
            <a:ext cx="10787065" cy="1030778"/>
          </a:xfrm>
          <a:prstGeom prst="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cs typeface="B Yekan" panose="00000400000000000000" pitchFamily="2" charset="-78"/>
            </a:endParaRP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A89FBB21-D9C5-40C1-88DF-8DECD35999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3900" y="0"/>
            <a:ext cx="10787065" cy="103077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anchor="ctr">
            <a:normAutofit/>
          </a:bodyPr>
          <a:lstStyle>
            <a:lvl1pPr marL="0" indent="0" algn="ctr" rtl="1">
              <a:buNone/>
              <a:defRPr sz="440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Slide Subject</a:t>
            </a:r>
          </a:p>
        </p:txBody>
      </p:sp>
      <p:sp>
        <p:nvSpPr>
          <p:cNvPr id="20" name="Arrow: Chevron 71">
            <a:extLst>
              <a:ext uri="{FF2B5EF4-FFF2-40B4-BE49-F238E27FC236}">
                <a16:creationId xmlns:a16="http://schemas.microsoft.com/office/drawing/2014/main" id="{DBCFD32B-DE10-42DD-A73A-7899378D8DEB}"/>
              </a:ext>
            </a:extLst>
          </p:cNvPr>
          <p:cNvSpPr/>
          <p:nvPr userDrawn="1"/>
        </p:nvSpPr>
        <p:spPr>
          <a:xfrm rot="10800000">
            <a:off x="-1" y="6235835"/>
            <a:ext cx="1845432" cy="465282"/>
          </a:xfrm>
          <a:custGeom>
            <a:avLst/>
            <a:gdLst>
              <a:gd name="connsiteX0" fmla="*/ 0 w 2195033"/>
              <a:gd name="connsiteY0" fmla="*/ 0 h 465282"/>
              <a:gd name="connsiteX1" fmla="*/ 1971916 w 2195033"/>
              <a:gd name="connsiteY1" fmla="*/ 0 h 465282"/>
              <a:gd name="connsiteX2" fmla="*/ 2195033 w 2195033"/>
              <a:gd name="connsiteY2" fmla="*/ 232641 h 465282"/>
              <a:gd name="connsiteX3" fmla="*/ 1971916 w 2195033"/>
              <a:gd name="connsiteY3" fmla="*/ 465282 h 465282"/>
              <a:gd name="connsiteX4" fmla="*/ 0 w 2195033"/>
              <a:gd name="connsiteY4" fmla="*/ 465282 h 465282"/>
              <a:gd name="connsiteX5" fmla="*/ 223117 w 2195033"/>
              <a:gd name="connsiteY5" fmla="*/ 232641 h 465282"/>
              <a:gd name="connsiteX6" fmla="*/ 0 w 2195033"/>
              <a:gd name="connsiteY6" fmla="*/ 0 h 465282"/>
              <a:gd name="connsiteX0" fmla="*/ 0 w 1971916"/>
              <a:gd name="connsiteY0" fmla="*/ 0 h 465282"/>
              <a:gd name="connsiteX1" fmla="*/ 1971916 w 1971916"/>
              <a:gd name="connsiteY1" fmla="*/ 0 h 465282"/>
              <a:gd name="connsiteX2" fmla="*/ 1969608 w 1971916"/>
              <a:gd name="connsiteY2" fmla="*/ 229466 h 465282"/>
              <a:gd name="connsiteX3" fmla="*/ 1971916 w 1971916"/>
              <a:gd name="connsiteY3" fmla="*/ 465282 h 465282"/>
              <a:gd name="connsiteX4" fmla="*/ 0 w 1971916"/>
              <a:gd name="connsiteY4" fmla="*/ 465282 h 465282"/>
              <a:gd name="connsiteX5" fmla="*/ 223117 w 1971916"/>
              <a:gd name="connsiteY5" fmla="*/ 232641 h 465282"/>
              <a:gd name="connsiteX6" fmla="*/ 0 w 1971916"/>
              <a:gd name="connsiteY6" fmla="*/ 0 h 465282"/>
              <a:gd name="connsiteX0" fmla="*/ 0 w 1985511"/>
              <a:gd name="connsiteY0" fmla="*/ 0 h 465282"/>
              <a:gd name="connsiteX1" fmla="*/ 1971916 w 1985511"/>
              <a:gd name="connsiteY1" fmla="*/ 0 h 465282"/>
              <a:gd name="connsiteX2" fmla="*/ 1985483 w 1985511"/>
              <a:gd name="connsiteY2" fmla="*/ 210416 h 465282"/>
              <a:gd name="connsiteX3" fmla="*/ 1971916 w 1985511"/>
              <a:gd name="connsiteY3" fmla="*/ 465282 h 465282"/>
              <a:gd name="connsiteX4" fmla="*/ 0 w 1985511"/>
              <a:gd name="connsiteY4" fmla="*/ 465282 h 465282"/>
              <a:gd name="connsiteX5" fmla="*/ 223117 w 1985511"/>
              <a:gd name="connsiteY5" fmla="*/ 232641 h 465282"/>
              <a:gd name="connsiteX6" fmla="*/ 0 w 1985511"/>
              <a:gd name="connsiteY6" fmla="*/ 0 h 465282"/>
              <a:gd name="connsiteX0" fmla="*/ 0 w 1971916"/>
              <a:gd name="connsiteY0" fmla="*/ 0 h 465282"/>
              <a:gd name="connsiteX1" fmla="*/ 1971916 w 1971916"/>
              <a:gd name="connsiteY1" fmla="*/ 0 h 465282"/>
              <a:gd name="connsiteX2" fmla="*/ 1969608 w 1971916"/>
              <a:gd name="connsiteY2" fmla="*/ 204066 h 465282"/>
              <a:gd name="connsiteX3" fmla="*/ 1971916 w 1971916"/>
              <a:gd name="connsiteY3" fmla="*/ 465282 h 465282"/>
              <a:gd name="connsiteX4" fmla="*/ 0 w 1971916"/>
              <a:gd name="connsiteY4" fmla="*/ 465282 h 465282"/>
              <a:gd name="connsiteX5" fmla="*/ 223117 w 1971916"/>
              <a:gd name="connsiteY5" fmla="*/ 232641 h 465282"/>
              <a:gd name="connsiteX6" fmla="*/ 0 w 1971916"/>
              <a:gd name="connsiteY6" fmla="*/ 0 h 465282"/>
              <a:gd name="connsiteX0" fmla="*/ 0 w 1982343"/>
              <a:gd name="connsiteY0" fmla="*/ 0 h 465282"/>
              <a:gd name="connsiteX1" fmla="*/ 1971916 w 1982343"/>
              <a:gd name="connsiteY1" fmla="*/ 0 h 465282"/>
              <a:gd name="connsiteX2" fmla="*/ 1982308 w 1982343"/>
              <a:gd name="connsiteY2" fmla="*/ 200891 h 465282"/>
              <a:gd name="connsiteX3" fmla="*/ 1971916 w 1982343"/>
              <a:gd name="connsiteY3" fmla="*/ 465282 h 465282"/>
              <a:gd name="connsiteX4" fmla="*/ 0 w 1982343"/>
              <a:gd name="connsiteY4" fmla="*/ 465282 h 465282"/>
              <a:gd name="connsiteX5" fmla="*/ 223117 w 1982343"/>
              <a:gd name="connsiteY5" fmla="*/ 232641 h 465282"/>
              <a:gd name="connsiteX6" fmla="*/ 0 w 1982343"/>
              <a:gd name="connsiteY6" fmla="*/ 0 h 465282"/>
              <a:gd name="connsiteX0" fmla="*/ 0 w 1972934"/>
              <a:gd name="connsiteY0" fmla="*/ 0 h 465282"/>
              <a:gd name="connsiteX1" fmla="*/ 1971916 w 1972934"/>
              <a:gd name="connsiteY1" fmla="*/ 0 h 465282"/>
              <a:gd name="connsiteX2" fmla="*/ 1972781 w 1972934"/>
              <a:gd name="connsiteY2" fmla="*/ 223116 h 465282"/>
              <a:gd name="connsiteX3" fmla="*/ 1971916 w 1972934"/>
              <a:gd name="connsiteY3" fmla="*/ 465282 h 465282"/>
              <a:gd name="connsiteX4" fmla="*/ 0 w 1972934"/>
              <a:gd name="connsiteY4" fmla="*/ 465282 h 465282"/>
              <a:gd name="connsiteX5" fmla="*/ 223117 w 1972934"/>
              <a:gd name="connsiteY5" fmla="*/ 232641 h 465282"/>
              <a:gd name="connsiteX6" fmla="*/ 0 w 1972934"/>
              <a:gd name="connsiteY6" fmla="*/ 0 h 465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2934" h="465282">
                <a:moveTo>
                  <a:pt x="0" y="0"/>
                </a:moveTo>
                <a:lnTo>
                  <a:pt x="1971916" y="0"/>
                </a:lnTo>
                <a:cubicBezTo>
                  <a:pt x="1971147" y="76489"/>
                  <a:pt x="1973550" y="146627"/>
                  <a:pt x="1972781" y="223116"/>
                </a:cubicBezTo>
                <a:cubicBezTo>
                  <a:pt x="1973550" y="301721"/>
                  <a:pt x="1971147" y="386677"/>
                  <a:pt x="1971916" y="465282"/>
                </a:cubicBezTo>
                <a:lnTo>
                  <a:pt x="0" y="465282"/>
                </a:lnTo>
                <a:lnTo>
                  <a:pt x="223117" y="232641"/>
                </a:lnTo>
                <a:lnTo>
                  <a:pt x="0" y="0"/>
                </a:lnTo>
                <a:close/>
              </a:path>
            </a:pathLst>
          </a:custGeom>
          <a:solidFill>
            <a:srgbClr val="333F5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27AE96C-2D7F-4FB7-915E-0A5D403BDB80}"/>
              </a:ext>
            </a:extLst>
          </p:cNvPr>
          <p:cNvSpPr txBox="1"/>
          <p:nvPr userDrawn="1"/>
        </p:nvSpPr>
        <p:spPr>
          <a:xfrm>
            <a:off x="-187035" y="6313383"/>
            <a:ext cx="1959851" cy="307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1">
              <a:defRPr sz="1400" b="1">
                <a:solidFill>
                  <a:schemeClr val="bg1"/>
                </a:solidFill>
                <a:latin typeface="IRANYekan" panose="020B0506030804020204" pitchFamily="34" charset="-78"/>
                <a:cs typeface="IRANYekan" panose="020B0506030804020204" pitchFamily="34" charset="-78"/>
              </a:defRPr>
            </a:lvl1pPr>
          </a:lstStyle>
          <a:p>
            <a:pPr lvl="0"/>
            <a:r>
              <a:rPr lang="en-US" sz="1400" dirty="0">
                <a:cs typeface="B Nazanin" panose="00000400000000000000" pitchFamily="2" charset="-78"/>
              </a:rPr>
              <a:t>2027 March 16</a:t>
            </a:r>
          </a:p>
        </p:txBody>
      </p:sp>
    </p:spTree>
    <p:extLst>
      <p:ext uri="{BB962C8B-B14F-4D97-AF65-F5344CB8AC3E}">
        <p14:creationId xmlns:p14="http://schemas.microsoft.com/office/powerpoint/2010/main" val="1009847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ای دوتای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52DA67D-553B-42DC-81F2-F552D498356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43837" y="2046551"/>
            <a:ext cx="5241327" cy="3498850"/>
          </a:xfrm>
        </p:spPr>
        <p:txBody>
          <a:bodyPr>
            <a:normAutofit/>
          </a:bodyPr>
          <a:lstStyle>
            <a:lvl1pPr marL="0" indent="0" algn="r" rtl="1">
              <a:buNone/>
              <a:defRPr sz="2000">
                <a:solidFill>
                  <a:srgbClr val="004A8F"/>
                </a:solidFill>
                <a:latin typeface="IRANYekan" panose="020B0506030804020204" pitchFamily="34" charset="-78"/>
                <a:cs typeface="B Yekan" panose="00000400000000000000" pitchFamily="2" charset="-78"/>
              </a:defRPr>
            </a:lvl1pPr>
            <a:lvl2pPr marL="457177" indent="0" algn="r" rtl="1">
              <a:buNone/>
              <a:defRPr>
                <a:solidFill>
                  <a:srgbClr val="004A8F"/>
                </a:solidFill>
              </a:defRPr>
            </a:lvl2pPr>
            <a:lvl3pPr marL="914353" indent="0" algn="r" rtl="1">
              <a:buNone/>
              <a:defRPr>
                <a:solidFill>
                  <a:srgbClr val="004A8F"/>
                </a:solidFill>
              </a:defRPr>
            </a:lvl3pPr>
            <a:lvl4pPr marL="1371531" indent="0" algn="r" rtl="1">
              <a:buNone/>
              <a:defRPr>
                <a:solidFill>
                  <a:srgbClr val="004A8F"/>
                </a:solidFill>
              </a:defRPr>
            </a:lvl4pPr>
            <a:lvl5pPr marL="1828709" indent="0" algn="r" rtl="1">
              <a:buNone/>
              <a:defRPr>
                <a:solidFill>
                  <a:srgbClr val="004A8F"/>
                </a:solidFill>
              </a:defRPr>
            </a:lvl5pPr>
          </a:lstStyle>
          <a:p>
            <a:pPr marL="0" marR="0" lvl="0" indent="0" algn="l" defTabSz="914354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content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A988774-F87E-4178-ADF2-D18E37E5ACD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3900" y="1204200"/>
            <a:ext cx="10787065" cy="690704"/>
          </a:xfrm>
        </p:spPr>
        <p:txBody>
          <a:bodyPr/>
          <a:lstStyle>
            <a:lvl1pPr marL="0" indent="0" algn="r" rtl="1">
              <a:buNone/>
              <a:defRPr lang="en-US" sz="2800" kern="1200" dirty="0" smtClean="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1pPr>
          </a:lstStyle>
          <a:p>
            <a:pPr lvl="0"/>
            <a:r>
              <a:rPr lang="en-US" dirty="0"/>
              <a:t>Click to add title</a:t>
            </a:r>
            <a:endParaRPr lang="fa-IR" dirty="0"/>
          </a:p>
        </p:txBody>
      </p:sp>
      <p:sp>
        <p:nvSpPr>
          <p:cNvPr id="12" name="Content Placeholder 12">
            <a:extLst>
              <a:ext uri="{FF2B5EF4-FFF2-40B4-BE49-F238E27FC236}">
                <a16:creationId xmlns:a16="http://schemas.microsoft.com/office/drawing/2014/main" id="{1B6FC76B-2301-4803-8761-84699046E98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269638" y="2046548"/>
            <a:ext cx="5241327" cy="3498850"/>
          </a:xfrm>
        </p:spPr>
        <p:txBody>
          <a:bodyPr>
            <a:normAutofit/>
          </a:bodyPr>
          <a:lstStyle>
            <a:lvl1pPr marL="0" indent="0" algn="r" rtl="1">
              <a:buNone/>
              <a:defRPr sz="2000">
                <a:solidFill>
                  <a:srgbClr val="004A8F"/>
                </a:solidFill>
                <a:latin typeface="IRANYekan" panose="020B0506030804020204" pitchFamily="34" charset="-78"/>
                <a:cs typeface="B Yekan" panose="00000400000000000000" pitchFamily="2" charset="-78"/>
              </a:defRPr>
            </a:lvl1pPr>
            <a:lvl2pPr marL="457177" indent="0" algn="r" rtl="1">
              <a:buNone/>
              <a:defRPr>
                <a:solidFill>
                  <a:srgbClr val="004A8F"/>
                </a:solidFill>
              </a:defRPr>
            </a:lvl2pPr>
            <a:lvl3pPr marL="914353" indent="0" algn="r" rtl="1">
              <a:buNone/>
              <a:defRPr>
                <a:solidFill>
                  <a:srgbClr val="004A8F"/>
                </a:solidFill>
              </a:defRPr>
            </a:lvl3pPr>
            <a:lvl4pPr marL="1371531" indent="0" algn="r" rtl="1">
              <a:buNone/>
              <a:defRPr>
                <a:solidFill>
                  <a:srgbClr val="004A8F"/>
                </a:solidFill>
              </a:defRPr>
            </a:lvl4pPr>
            <a:lvl5pPr marL="1828709" indent="0" algn="r" rtl="1">
              <a:buNone/>
              <a:defRPr>
                <a:solidFill>
                  <a:srgbClr val="004A8F"/>
                </a:solidFill>
              </a:defRPr>
            </a:lvl5pPr>
          </a:lstStyle>
          <a:p>
            <a:pPr marL="0" marR="0" lvl="0" indent="0" algn="l" defTabSz="914354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content</a:t>
            </a: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7486E868-A490-44E6-84BA-11F8FE4CA2CE}"/>
              </a:ext>
            </a:extLst>
          </p:cNvPr>
          <p:cNvSpPr/>
          <p:nvPr userDrawn="1"/>
        </p:nvSpPr>
        <p:spPr>
          <a:xfrm rot="10800000">
            <a:off x="10994232" y="6214337"/>
            <a:ext cx="1197768" cy="509546"/>
          </a:xfrm>
          <a:prstGeom prst="chevron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cs typeface="B Yekan" panose="00000400000000000000" pitchFamily="2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82271A0-1D67-4E38-AE59-BE5333348CA7}"/>
              </a:ext>
            </a:extLst>
          </p:cNvPr>
          <p:cNvSpPr/>
          <p:nvPr userDrawn="1"/>
        </p:nvSpPr>
        <p:spPr>
          <a:xfrm>
            <a:off x="11927681" y="6214335"/>
            <a:ext cx="264319" cy="50954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cs typeface="B Yekan" panose="00000400000000000000" pitchFamily="2" charset="-78"/>
            </a:endParaRP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D08C56C3-8778-4957-9618-C72DE2A405B3}"/>
              </a:ext>
            </a:extLst>
          </p:cNvPr>
          <p:cNvSpPr txBox="1">
            <a:spLocks/>
          </p:cNvSpPr>
          <p:nvPr userDrawn="1"/>
        </p:nvSpPr>
        <p:spPr>
          <a:xfrm>
            <a:off x="11507386" y="6284710"/>
            <a:ext cx="323854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defPPr>
              <a:defRPr lang="en-US"/>
            </a:defPPr>
            <a:lvl1pPr marL="0" algn="ctr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IRANYekan" panose="020B0506030804020204" pitchFamily="34" charset="-78"/>
                <a:ea typeface="+mn-ea"/>
                <a:cs typeface="IRANYekan" panose="020B0506030804020204" pitchFamily="34" charset="-7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B Yekan" panose="00000400000000000000" pitchFamily="2" charset="-78"/>
              </a:rPr>
              <a:t>/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C2FF031A-6D91-467A-B708-F65BFFD34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7338" y="6284710"/>
            <a:ext cx="561975" cy="365125"/>
          </a:xfrm>
          <a:prstGeom prst="rect">
            <a:avLst/>
          </a:prstGeom>
        </p:spPr>
        <p:txBody>
          <a:bodyPr/>
          <a:lstStyle>
            <a:lvl1pPr algn="ctr">
              <a:defRPr lang="en-US" sz="2000" b="0" kern="1200" smtClean="0">
                <a:solidFill>
                  <a:schemeClr val="bg1"/>
                </a:solidFill>
                <a:latin typeface="+mn-lt"/>
                <a:ea typeface="+mn-ea"/>
                <a:cs typeface="B Yekan" panose="00000400000000000000" pitchFamily="2" charset="-78"/>
              </a:defRPr>
            </a:lvl1pPr>
          </a:lstStyle>
          <a:p>
            <a:fld id="{2253DF1C-118D-4D6B-896F-D9C5BDA18C0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Date Placeholder 2">
            <a:extLst>
              <a:ext uri="{FF2B5EF4-FFF2-40B4-BE49-F238E27FC236}">
                <a16:creationId xmlns:a16="http://schemas.microsoft.com/office/drawing/2014/main" id="{0A04EE00-60D6-432A-A1C5-DFE28FC97A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681221" y="6284710"/>
            <a:ext cx="469105" cy="365125"/>
          </a:xfrm>
          <a:prstGeom prst="rect">
            <a:avLst/>
          </a:prstGeom>
        </p:spPr>
        <p:txBody>
          <a:bodyPr/>
          <a:lstStyle>
            <a:lvl1pPr>
              <a:defRPr lang="en-US" sz="1400" b="1" kern="1200" smtClean="0">
                <a:solidFill>
                  <a:schemeClr val="bg1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1pPr>
          </a:lstStyle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9FD010D-5288-4195-A02F-768B63FA03B8}"/>
              </a:ext>
            </a:extLst>
          </p:cNvPr>
          <p:cNvSpPr/>
          <p:nvPr userDrawn="1"/>
        </p:nvSpPr>
        <p:spPr>
          <a:xfrm>
            <a:off x="723900" y="0"/>
            <a:ext cx="10787065" cy="103077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cs typeface="B Yekan" panose="00000400000000000000" pitchFamily="2" charset="-78"/>
            </a:endParaRP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59D48B42-36F8-44EC-9ABD-D560D1904A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3900" y="0"/>
            <a:ext cx="10787065" cy="103077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 rtl="1">
              <a:buNone/>
              <a:defRPr sz="440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22" name="Arrow: Chevron 71">
            <a:extLst>
              <a:ext uri="{FF2B5EF4-FFF2-40B4-BE49-F238E27FC236}">
                <a16:creationId xmlns:a16="http://schemas.microsoft.com/office/drawing/2014/main" id="{5852010A-0840-4744-B3D0-E037297ADBCA}"/>
              </a:ext>
            </a:extLst>
          </p:cNvPr>
          <p:cNvSpPr/>
          <p:nvPr userDrawn="1"/>
        </p:nvSpPr>
        <p:spPr>
          <a:xfrm rot="10800000">
            <a:off x="-1" y="6235835"/>
            <a:ext cx="1845432" cy="465282"/>
          </a:xfrm>
          <a:custGeom>
            <a:avLst/>
            <a:gdLst>
              <a:gd name="connsiteX0" fmla="*/ 0 w 2195033"/>
              <a:gd name="connsiteY0" fmla="*/ 0 h 465282"/>
              <a:gd name="connsiteX1" fmla="*/ 1971916 w 2195033"/>
              <a:gd name="connsiteY1" fmla="*/ 0 h 465282"/>
              <a:gd name="connsiteX2" fmla="*/ 2195033 w 2195033"/>
              <a:gd name="connsiteY2" fmla="*/ 232641 h 465282"/>
              <a:gd name="connsiteX3" fmla="*/ 1971916 w 2195033"/>
              <a:gd name="connsiteY3" fmla="*/ 465282 h 465282"/>
              <a:gd name="connsiteX4" fmla="*/ 0 w 2195033"/>
              <a:gd name="connsiteY4" fmla="*/ 465282 h 465282"/>
              <a:gd name="connsiteX5" fmla="*/ 223117 w 2195033"/>
              <a:gd name="connsiteY5" fmla="*/ 232641 h 465282"/>
              <a:gd name="connsiteX6" fmla="*/ 0 w 2195033"/>
              <a:gd name="connsiteY6" fmla="*/ 0 h 465282"/>
              <a:gd name="connsiteX0" fmla="*/ 0 w 1971916"/>
              <a:gd name="connsiteY0" fmla="*/ 0 h 465282"/>
              <a:gd name="connsiteX1" fmla="*/ 1971916 w 1971916"/>
              <a:gd name="connsiteY1" fmla="*/ 0 h 465282"/>
              <a:gd name="connsiteX2" fmla="*/ 1969608 w 1971916"/>
              <a:gd name="connsiteY2" fmla="*/ 229466 h 465282"/>
              <a:gd name="connsiteX3" fmla="*/ 1971916 w 1971916"/>
              <a:gd name="connsiteY3" fmla="*/ 465282 h 465282"/>
              <a:gd name="connsiteX4" fmla="*/ 0 w 1971916"/>
              <a:gd name="connsiteY4" fmla="*/ 465282 h 465282"/>
              <a:gd name="connsiteX5" fmla="*/ 223117 w 1971916"/>
              <a:gd name="connsiteY5" fmla="*/ 232641 h 465282"/>
              <a:gd name="connsiteX6" fmla="*/ 0 w 1971916"/>
              <a:gd name="connsiteY6" fmla="*/ 0 h 465282"/>
              <a:gd name="connsiteX0" fmla="*/ 0 w 1985511"/>
              <a:gd name="connsiteY0" fmla="*/ 0 h 465282"/>
              <a:gd name="connsiteX1" fmla="*/ 1971916 w 1985511"/>
              <a:gd name="connsiteY1" fmla="*/ 0 h 465282"/>
              <a:gd name="connsiteX2" fmla="*/ 1985483 w 1985511"/>
              <a:gd name="connsiteY2" fmla="*/ 210416 h 465282"/>
              <a:gd name="connsiteX3" fmla="*/ 1971916 w 1985511"/>
              <a:gd name="connsiteY3" fmla="*/ 465282 h 465282"/>
              <a:gd name="connsiteX4" fmla="*/ 0 w 1985511"/>
              <a:gd name="connsiteY4" fmla="*/ 465282 h 465282"/>
              <a:gd name="connsiteX5" fmla="*/ 223117 w 1985511"/>
              <a:gd name="connsiteY5" fmla="*/ 232641 h 465282"/>
              <a:gd name="connsiteX6" fmla="*/ 0 w 1985511"/>
              <a:gd name="connsiteY6" fmla="*/ 0 h 465282"/>
              <a:gd name="connsiteX0" fmla="*/ 0 w 1971916"/>
              <a:gd name="connsiteY0" fmla="*/ 0 h 465282"/>
              <a:gd name="connsiteX1" fmla="*/ 1971916 w 1971916"/>
              <a:gd name="connsiteY1" fmla="*/ 0 h 465282"/>
              <a:gd name="connsiteX2" fmla="*/ 1969608 w 1971916"/>
              <a:gd name="connsiteY2" fmla="*/ 204066 h 465282"/>
              <a:gd name="connsiteX3" fmla="*/ 1971916 w 1971916"/>
              <a:gd name="connsiteY3" fmla="*/ 465282 h 465282"/>
              <a:gd name="connsiteX4" fmla="*/ 0 w 1971916"/>
              <a:gd name="connsiteY4" fmla="*/ 465282 h 465282"/>
              <a:gd name="connsiteX5" fmla="*/ 223117 w 1971916"/>
              <a:gd name="connsiteY5" fmla="*/ 232641 h 465282"/>
              <a:gd name="connsiteX6" fmla="*/ 0 w 1971916"/>
              <a:gd name="connsiteY6" fmla="*/ 0 h 465282"/>
              <a:gd name="connsiteX0" fmla="*/ 0 w 1982343"/>
              <a:gd name="connsiteY0" fmla="*/ 0 h 465282"/>
              <a:gd name="connsiteX1" fmla="*/ 1971916 w 1982343"/>
              <a:gd name="connsiteY1" fmla="*/ 0 h 465282"/>
              <a:gd name="connsiteX2" fmla="*/ 1982308 w 1982343"/>
              <a:gd name="connsiteY2" fmla="*/ 200891 h 465282"/>
              <a:gd name="connsiteX3" fmla="*/ 1971916 w 1982343"/>
              <a:gd name="connsiteY3" fmla="*/ 465282 h 465282"/>
              <a:gd name="connsiteX4" fmla="*/ 0 w 1982343"/>
              <a:gd name="connsiteY4" fmla="*/ 465282 h 465282"/>
              <a:gd name="connsiteX5" fmla="*/ 223117 w 1982343"/>
              <a:gd name="connsiteY5" fmla="*/ 232641 h 465282"/>
              <a:gd name="connsiteX6" fmla="*/ 0 w 1982343"/>
              <a:gd name="connsiteY6" fmla="*/ 0 h 465282"/>
              <a:gd name="connsiteX0" fmla="*/ 0 w 1972934"/>
              <a:gd name="connsiteY0" fmla="*/ 0 h 465282"/>
              <a:gd name="connsiteX1" fmla="*/ 1971916 w 1972934"/>
              <a:gd name="connsiteY1" fmla="*/ 0 h 465282"/>
              <a:gd name="connsiteX2" fmla="*/ 1972781 w 1972934"/>
              <a:gd name="connsiteY2" fmla="*/ 223116 h 465282"/>
              <a:gd name="connsiteX3" fmla="*/ 1971916 w 1972934"/>
              <a:gd name="connsiteY3" fmla="*/ 465282 h 465282"/>
              <a:gd name="connsiteX4" fmla="*/ 0 w 1972934"/>
              <a:gd name="connsiteY4" fmla="*/ 465282 h 465282"/>
              <a:gd name="connsiteX5" fmla="*/ 223117 w 1972934"/>
              <a:gd name="connsiteY5" fmla="*/ 232641 h 465282"/>
              <a:gd name="connsiteX6" fmla="*/ 0 w 1972934"/>
              <a:gd name="connsiteY6" fmla="*/ 0 h 465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2934" h="465282">
                <a:moveTo>
                  <a:pt x="0" y="0"/>
                </a:moveTo>
                <a:lnTo>
                  <a:pt x="1971916" y="0"/>
                </a:lnTo>
                <a:cubicBezTo>
                  <a:pt x="1971147" y="76489"/>
                  <a:pt x="1973550" y="146627"/>
                  <a:pt x="1972781" y="223116"/>
                </a:cubicBezTo>
                <a:cubicBezTo>
                  <a:pt x="1973550" y="301721"/>
                  <a:pt x="1971147" y="386677"/>
                  <a:pt x="1971916" y="465282"/>
                </a:cubicBezTo>
                <a:lnTo>
                  <a:pt x="0" y="465282"/>
                </a:lnTo>
                <a:lnTo>
                  <a:pt x="223117" y="232641"/>
                </a:lnTo>
                <a:lnTo>
                  <a:pt x="0" y="0"/>
                </a:lnTo>
                <a:close/>
              </a:path>
            </a:pathLst>
          </a:custGeom>
          <a:solidFill>
            <a:srgbClr val="333F5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C39868-C60F-4551-A8D8-1AD3F7BADCB4}"/>
              </a:ext>
            </a:extLst>
          </p:cNvPr>
          <p:cNvSpPr txBox="1"/>
          <p:nvPr userDrawn="1"/>
        </p:nvSpPr>
        <p:spPr>
          <a:xfrm>
            <a:off x="-187035" y="6313383"/>
            <a:ext cx="1959851" cy="307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1">
              <a:defRPr sz="1400" b="1">
                <a:solidFill>
                  <a:schemeClr val="bg1"/>
                </a:solidFill>
                <a:latin typeface="IRANYekan" panose="020B0506030804020204" pitchFamily="34" charset="-78"/>
                <a:cs typeface="IRANYekan" panose="020B0506030804020204" pitchFamily="34" charset="-78"/>
              </a:defRPr>
            </a:lvl1pPr>
          </a:lstStyle>
          <a:p>
            <a:pPr lvl="0"/>
            <a:r>
              <a:rPr lang="en-US" sz="1400" dirty="0">
                <a:cs typeface="B Nazanin" panose="00000400000000000000" pitchFamily="2" charset="-78"/>
              </a:rPr>
              <a:t>2027 March 16</a:t>
            </a:r>
          </a:p>
        </p:txBody>
      </p:sp>
    </p:spTree>
    <p:extLst>
      <p:ext uri="{BB962C8B-B14F-4D97-AF65-F5344CB8AC3E}">
        <p14:creationId xmlns:p14="http://schemas.microsoft.com/office/powerpoint/2010/main" val="2007518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اسلاید پایان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C35F632-64F2-4BAF-A5DA-3324CEE900F2}"/>
              </a:ext>
            </a:extLst>
          </p:cNvPr>
          <p:cNvSpPr/>
          <p:nvPr userDrawn="1"/>
        </p:nvSpPr>
        <p:spPr>
          <a:xfrm>
            <a:off x="-1" y="3525895"/>
            <a:ext cx="12191999" cy="207281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5799D9-36E3-4631-8192-0B629D447030}"/>
              </a:ext>
            </a:extLst>
          </p:cNvPr>
          <p:cNvSpPr/>
          <p:nvPr userDrawn="1"/>
        </p:nvSpPr>
        <p:spPr>
          <a:xfrm>
            <a:off x="4900610" y="5976973"/>
            <a:ext cx="2390775" cy="51269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cs typeface="B Yekan" panose="00000400000000000000" pitchFamily="2" charset="-78"/>
            </a:endParaRP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958A30B5-F84B-4F9E-8468-17F5AFEE525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03864" y="3525894"/>
            <a:ext cx="9584270" cy="207281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 rtl="1">
              <a:buNone/>
              <a:defRPr sz="320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Thanks to the audience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9271FC-17F3-47E0-83F7-E1610B552A22}"/>
              </a:ext>
            </a:extLst>
          </p:cNvPr>
          <p:cNvSpPr txBox="1"/>
          <p:nvPr userDrawn="1"/>
        </p:nvSpPr>
        <p:spPr>
          <a:xfrm>
            <a:off x="5008341" y="6079430"/>
            <a:ext cx="2175312" cy="307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1">
              <a:defRPr sz="1400" b="1">
                <a:solidFill>
                  <a:schemeClr val="bg1"/>
                </a:solidFill>
                <a:latin typeface="IRANYekan" panose="020B0506030804020204" pitchFamily="34" charset="-78"/>
                <a:cs typeface="IRANYekan" panose="020B0506030804020204" pitchFamily="34" charset="-78"/>
              </a:defRPr>
            </a:lvl1pPr>
          </a:lstStyle>
          <a:p>
            <a:pPr lvl="0"/>
            <a:r>
              <a:rPr lang="en-US" sz="1800" dirty="0">
                <a:cs typeface="B Nazanin" panose="00000400000000000000" pitchFamily="2" charset="-78"/>
              </a:rPr>
              <a:t>2027 March 16</a:t>
            </a:r>
          </a:p>
        </p:txBody>
      </p:sp>
    </p:spTree>
    <p:extLst>
      <p:ext uri="{BB962C8B-B14F-4D97-AF65-F5344CB8AC3E}">
        <p14:creationId xmlns:p14="http://schemas.microsoft.com/office/powerpoint/2010/main" val="2838855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3B5A142B-0FB9-49B9-84FF-D69D461A4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A6F97C2-A583-441E-95F7-B0ACC4BC48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F2E1088A-482C-49A2-A38F-DEE2D8D439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1">
              <a:defRPr sz="1200">
                <a:solidFill>
                  <a:srgbClr val="004A8F"/>
                </a:solidFill>
                <a:latin typeface="IRANYekan" panose="020B0506030804020204" pitchFamily="34" charset="-78"/>
                <a:cs typeface="B Yekan" panose="00000400000000000000" pitchFamily="2" charset="-78"/>
              </a:defRPr>
            </a:lvl1pPr>
          </a:lstStyle>
          <a:p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442E6D6-F491-4217-8B4E-3713E00139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1">
              <a:defRPr sz="1200">
                <a:solidFill>
                  <a:srgbClr val="004A8F"/>
                </a:solidFill>
                <a:latin typeface="IRANYekan" panose="020B0506030804020204" pitchFamily="34" charset="-78"/>
                <a:cs typeface="B Yekan" panose="00000400000000000000" pitchFamily="2" charset="-78"/>
              </a:defRPr>
            </a:lvl1pPr>
          </a:lstStyle>
          <a:p>
            <a:r>
              <a:rPr lang="en-US"/>
              <a:t>IIIEC 2023 - XXXX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7FBD861-ABD1-42F8-8E3D-0EC7FE0BB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1">
              <a:defRPr sz="1200">
                <a:solidFill>
                  <a:srgbClr val="004A8F"/>
                </a:solidFill>
                <a:latin typeface="IRANYekan" panose="020B0506030804020204" pitchFamily="34" charset="-78"/>
                <a:cs typeface="B Yekan" panose="00000400000000000000" pitchFamily="2" charset="-78"/>
              </a:defRPr>
            </a:lvl1pPr>
          </a:lstStyle>
          <a:p>
            <a:fld id="{2253DF1C-118D-4D6B-896F-D9C5BDA18C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029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1" r:id="rId3"/>
    <p:sldLayoutId id="2147483662" r:id="rId4"/>
    <p:sldLayoutId id="2147483664" r:id="rId5"/>
    <p:sldLayoutId id="2147483666" r:id="rId6"/>
  </p:sldLayoutIdLst>
  <p:hf sldNum="0" hdr="0" dt="0"/>
  <p:txStyles>
    <p:titleStyle>
      <a:lvl1pPr algn="r" defTabSz="914354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4A8F"/>
          </a:solidFill>
          <a:latin typeface="IRANYekan" panose="020B0506030804020204" pitchFamily="34" charset="-78"/>
          <a:ea typeface="+mj-ea"/>
          <a:cs typeface="B Yekan" panose="00000400000000000000" pitchFamily="2" charset="-78"/>
        </a:defRPr>
      </a:lvl1pPr>
    </p:titleStyle>
    <p:bodyStyle>
      <a:lvl1pPr marL="228589" indent="-228589" algn="r" defTabSz="914354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A8F"/>
          </a:solidFill>
          <a:latin typeface="IRANYekan" panose="020B0506030804020204" pitchFamily="34" charset="-78"/>
          <a:ea typeface="+mn-ea"/>
          <a:cs typeface="B Yekan" panose="00000400000000000000" pitchFamily="2" charset="-78"/>
        </a:defRPr>
      </a:lvl1pPr>
      <a:lvl2pPr marL="685766" indent="-228589" algn="r" defTabSz="914354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A8F"/>
          </a:solidFill>
          <a:latin typeface="IRANYekan" panose="020B0506030804020204" pitchFamily="34" charset="-78"/>
          <a:ea typeface="+mn-ea"/>
          <a:cs typeface="B Yekan" panose="00000400000000000000" pitchFamily="2" charset="-78"/>
        </a:defRPr>
      </a:lvl2pPr>
      <a:lvl3pPr marL="1142942" indent="-228589" algn="r" defTabSz="914354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A8F"/>
          </a:solidFill>
          <a:latin typeface="IRANYekan" panose="020B0506030804020204" pitchFamily="34" charset="-78"/>
          <a:ea typeface="+mn-ea"/>
          <a:cs typeface="B Yekan" panose="00000400000000000000" pitchFamily="2" charset="-78"/>
        </a:defRPr>
      </a:lvl3pPr>
      <a:lvl4pPr marL="1600120" indent="-228589" algn="r" defTabSz="914354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A8F"/>
          </a:solidFill>
          <a:latin typeface="IRANYekan" panose="020B0506030804020204" pitchFamily="34" charset="-78"/>
          <a:ea typeface="+mn-ea"/>
          <a:cs typeface="B Yekan" panose="00000400000000000000" pitchFamily="2" charset="-78"/>
        </a:defRPr>
      </a:lvl4pPr>
      <a:lvl5pPr marL="2057298" indent="-228589" algn="r" defTabSz="914354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A8F"/>
          </a:solidFill>
          <a:latin typeface="IRANYekan" panose="020B0506030804020204" pitchFamily="34" charset="-78"/>
          <a:ea typeface="+mn-ea"/>
          <a:cs typeface="B Yekan" panose="00000400000000000000" pitchFamily="2" charset="-78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550371C-4246-4333-A2CE-AFEC60342F93}"/>
              </a:ext>
            </a:extLst>
          </p:cNvPr>
          <p:cNvGrpSpPr/>
          <p:nvPr/>
        </p:nvGrpSpPr>
        <p:grpSpPr>
          <a:xfrm>
            <a:off x="4785784" y="4400550"/>
            <a:ext cx="510151" cy="440620"/>
            <a:chOff x="4762020" y="4484423"/>
            <a:chExt cx="605871" cy="52329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8B21579-7B85-4526-8A98-98D847654C52}"/>
                </a:ext>
              </a:extLst>
            </p:cNvPr>
            <p:cNvSpPr/>
            <p:nvPr/>
          </p:nvSpPr>
          <p:spPr>
            <a:xfrm>
              <a:off x="4762020" y="4484423"/>
              <a:ext cx="605871" cy="523294"/>
            </a:xfrm>
            <a:prstGeom prst="rect">
              <a:avLst/>
            </a:prstGeom>
            <a:solidFill>
              <a:srgbClr val="BCBC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83BB367-CDC2-4112-89E4-471A9D4AC160}"/>
                </a:ext>
              </a:extLst>
            </p:cNvPr>
            <p:cNvGrpSpPr/>
            <p:nvPr/>
          </p:nvGrpSpPr>
          <p:grpSpPr>
            <a:xfrm>
              <a:off x="4867948" y="4559652"/>
              <a:ext cx="404527" cy="365125"/>
              <a:chOff x="3355975" y="954088"/>
              <a:chExt cx="733426" cy="661987"/>
            </a:xfrm>
            <a:solidFill>
              <a:srgbClr val="004A8F"/>
            </a:solidFill>
          </p:grpSpPr>
          <p:sp>
            <p:nvSpPr>
              <p:cNvPr id="12" name="Rectangle 6">
                <a:extLst>
                  <a:ext uri="{FF2B5EF4-FFF2-40B4-BE49-F238E27FC236}">
                    <a16:creationId xmlns:a16="http://schemas.microsoft.com/office/drawing/2014/main" id="{88911504-9D92-4F9C-B070-0B51D25AFF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625" y="1155700"/>
                <a:ext cx="293688" cy="190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id-ID"/>
              </a:p>
            </p:txBody>
          </p:sp>
          <p:sp>
            <p:nvSpPr>
              <p:cNvPr id="13" name="Rectangle 7">
                <a:extLst>
                  <a:ext uri="{FF2B5EF4-FFF2-40B4-BE49-F238E27FC236}">
                    <a16:creationId xmlns:a16="http://schemas.microsoft.com/office/drawing/2014/main" id="{B2A0A77B-61F8-4FCF-93D7-FE20172145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625" y="1238250"/>
                <a:ext cx="236538" cy="2063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id-ID"/>
              </a:p>
            </p:txBody>
          </p:sp>
          <p:sp>
            <p:nvSpPr>
              <p:cNvPr id="14" name="Rectangle 8">
                <a:extLst>
                  <a:ext uri="{FF2B5EF4-FFF2-40B4-BE49-F238E27FC236}">
                    <a16:creationId xmlns:a16="http://schemas.microsoft.com/office/drawing/2014/main" id="{EA1946DF-5B29-4835-92F8-2602854982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625" y="1325563"/>
                <a:ext cx="173038" cy="2063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id-ID"/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9916301E-ADAD-477F-B76E-36FDC4FD1226}"/>
                  </a:ext>
                </a:extLst>
              </p:cNvPr>
              <p:cNvGrpSpPr/>
              <p:nvPr/>
            </p:nvGrpSpPr>
            <p:grpSpPr>
              <a:xfrm>
                <a:off x="3355975" y="954088"/>
                <a:ext cx="733426" cy="661987"/>
                <a:chOff x="3355975" y="954088"/>
                <a:chExt cx="733426" cy="661987"/>
              </a:xfrm>
              <a:grpFill/>
            </p:grpSpPr>
            <p:sp>
              <p:nvSpPr>
                <p:cNvPr id="16" name="Freeform 5">
                  <a:extLst>
                    <a:ext uri="{FF2B5EF4-FFF2-40B4-BE49-F238E27FC236}">
                      <a16:creationId xmlns:a16="http://schemas.microsoft.com/office/drawing/2014/main" id="{C0E057F3-3D70-4E06-89AB-0000CB53F5D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355975" y="954088"/>
                  <a:ext cx="534988" cy="661987"/>
                </a:xfrm>
                <a:custGeom>
                  <a:avLst/>
                  <a:gdLst>
                    <a:gd name="T0" fmla="*/ 312 w 337"/>
                    <a:gd name="T1" fmla="*/ 392 h 417"/>
                    <a:gd name="T2" fmla="*/ 25 w 337"/>
                    <a:gd name="T3" fmla="*/ 392 h 417"/>
                    <a:gd name="T4" fmla="*/ 25 w 337"/>
                    <a:gd name="T5" fmla="*/ 101 h 417"/>
                    <a:gd name="T6" fmla="*/ 100 w 337"/>
                    <a:gd name="T7" fmla="*/ 101 h 417"/>
                    <a:gd name="T8" fmla="*/ 100 w 337"/>
                    <a:gd name="T9" fmla="*/ 26 h 417"/>
                    <a:gd name="T10" fmla="*/ 312 w 337"/>
                    <a:gd name="T11" fmla="*/ 26 h 417"/>
                    <a:gd name="T12" fmla="*/ 312 w 337"/>
                    <a:gd name="T13" fmla="*/ 134 h 417"/>
                    <a:gd name="T14" fmla="*/ 337 w 337"/>
                    <a:gd name="T15" fmla="*/ 108 h 417"/>
                    <a:gd name="T16" fmla="*/ 337 w 337"/>
                    <a:gd name="T17" fmla="*/ 0 h 417"/>
                    <a:gd name="T18" fmla="*/ 89 w 337"/>
                    <a:gd name="T19" fmla="*/ 0 h 417"/>
                    <a:gd name="T20" fmla="*/ 0 w 337"/>
                    <a:gd name="T21" fmla="*/ 89 h 417"/>
                    <a:gd name="T22" fmla="*/ 0 w 337"/>
                    <a:gd name="T23" fmla="*/ 417 h 417"/>
                    <a:gd name="T24" fmla="*/ 337 w 337"/>
                    <a:gd name="T25" fmla="*/ 417 h 417"/>
                    <a:gd name="T26" fmla="*/ 337 w 337"/>
                    <a:gd name="T27" fmla="*/ 286 h 417"/>
                    <a:gd name="T28" fmla="*/ 312 w 337"/>
                    <a:gd name="T29" fmla="*/ 312 h 417"/>
                    <a:gd name="T30" fmla="*/ 312 w 337"/>
                    <a:gd name="T31" fmla="*/ 392 h 417"/>
                    <a:gd name="T32" fmla="*/ 37 w 337"/>
                    <a:gd name="T33" fmla="*/ 88 h 417"/>
                    <a:gd name="T34" fmla="*/ 88 w 337"/>
                    <a:gd name="T35" fmla="*/ 37 h 417"/>
                    <a:gd name="T36" fmla="*/ 88 w 337"/>
                    <a:gd name="T37" fmla="*/ 88 h 417"/>
                    <a:gd name="T38" fmla="*/ 37 w 337"/>
                    <a:gd name="T39" fmla="*/ 88 h 4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37" h="417">
                      <a:moveTo>
                        <a:pt x="312" y="392"/>
                      </a:moveTo>
                      <a:lnTo>
                        <a:pt x="25" y="392"/>
                      </a:lnTo>
                      <a:lnTo>
                        <a:pt x="25" y="101"/>
                      </a:lnTo>
                      <a:lnTo>
                        <a:pt x="100" y="101"/>
                      </a:lnTo>
                      <a:lnTo>
                        <a:pt x="100" y="26"/>
                      </a:lnTo>
                      <a:lnTo>
                        <a:pt x="312" y="26"/>
                      </a:lnTo>
                      <a:lnTo>
                        <a:pt x="312" y="134"/>
                      </a:lnTo>
                      <a:lnTo>
                        <a:pt x="337" y="108"/>
                      </a:lnTo>
                      <a:lnTo>
                        <a:pt x="337" y="0"/>
                      </a:lnTo>
                      <a:lnTo>
                        <a:pt x="89" y="0"/>
                      </a:lnTo>
                      <a:lnTo>
                        <a:pt x="0" y="89"/>
                      </a:lnTo>
                      <a:lnTo>
                        <a:pt x="0" y="417"/>
                      </a:lnTo>
                      <a:lnTo>
                        <a:pt x="337" y="417"/>
                      </a:lnTo>
                      <a:lnTo>
                        <a:pt x="337" y="286"/>
                      </a:lnTo>
                      <a:lnTo>
                        <a:pt x="312" y="312"/>
                      </a:lnTo>
                      <a:lnTo>
                        <a:pt x="312" y="392"/>
                      </a:lnTo>
                      <a:close/>
                      <a:moveTo>
                        <a:pt x="37" y="88"/>
                      </a:moveTo>
                      <a:lnTo>
                        <a:pt x="88" y="37"/>
                      </a:lnTo>
                      <a:lnTo>
                        <a:pt x="88" y="88"/>
                      </a:lnTo>
                      <a:lnTo>
                        <a:pt x="37" y="8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id-ID"/>
                </a:p>
              </p:txBody>
            </p:sp>
            <p:sp>
              <p:nvSpPr>
                <p:cNvPr id="17" name="Freeform 9">
                  <a:extLst>
                    <a:ext uri="{FF2B5EF4-FFF2-40B4-BE49-F238E27FC236}">
                      <a16:creationId xmlns:a16="http://schemas.microsoft.com/office/drawing/2014/main" id="{9C297D50-B909-4593-951C-545E71B8DFC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59188" y="1069975"/>
                  <a:ext cx="430213" cy="430212"/>
                </a:xfrm>
                <a:custGeom>
                  <a:avLst/>
                  <a:gdLst>
                    <a:gd name="T0" fmla="*/ 146 w 271"/>
                    <a:gd name="T1" fmla="*/ 35 h 271"/>
                    <a:gd name="T2" fmla="*/ 121 w 271"/>
                    <a:gd name="T3" fmla="*/ 61 h 271"/>
                    <a:gd name="T4" fmla="*/ 26 w 271"/>
                    <a:gd name="T5" fmla="*/ 156 h 271"/>
                    <a:gd name="T6" fmla="*/ 0 w 271"/>
                    <a:gd name="T7" fmla="*/ 271 h 271"/>
                    <a:gd name="T8" fmla="*/ 115 w 271"/>
                    <a:gd name="T9" fmla="*/ 245 h 271"/>
                    <a:gd name="T10" fmla="*/ 121 w 271"/>
                    <a:gd name="T11" fmla="*/ 239 h 271"/>
                    <a:gd name="T12" fmla="*/ 146 w 271"/>
                    <a:gd name="T13" fmla="*/ 213 h 271"/>
                    <a:gd name="T14" fmla="*/ 271 w 271"/>
                    <a:gd name="T15" fmla="*/ 89 h 271"/>
                    <a:gd name="T16" fmla="*/ 182 w 271"/>
                    <a:gd name="T17" fmla="*/ 0 h 271"/>
                    <a:gd name="T18" fmla="*/ 146 w 271"/>
                    <a:gd name="T19" fmla="*/ 35 h 271"/>
                    <a:gd name="T20" fmla="*/ 226 w 271"/>
                    <a:gd name="T21" fmla="*/ 68 h 271"/>
                    <a:gd name="T22" fmla="*/ 87 w 271"/>
                    <a:gd name="T23" fmla="*/ 207 h 271"/>
                    <a:gd name="T24" fmla="*/ 67 w 271"/>
                    <a:gd name="T25" fmla="*/ 187 h 271"/>
                    <a:gd name="T26" fmla="*/ 206 w 271"/>
                    <a:gd name="T27" fmla="*/ 48 h 271"/>
                    <a:gd name="T28" fmla="*/ 226 w 271"/>
                    <a:gd name="T29" fmla="*/ 68 h 271"/>
                    <a:gd name="T30" fmla="*/ 61 w 271"/>
                    <a:gd name="T31" fmla="*/ 181 h 271"/>
                    <a:gd name="T32" fmla="*/ 43 w 271"/>
                    <a:gd name="T33" fmla="*/ 163 h 271"/>
                    <a:gd name="T34" fmla="*/ 182 w 271"/>
                    <a:gd name="T35" fmla="*/ 24 h 271"/>
                    <a:gd name="T36" fmla="*/ 199 w 271"/>
                    <a:gd name="T37" fmla="*/ 42 h 271"/>
                    <a:gd name="T38" fmla="*/ 61 w 271"/>
                    <a:gd name="T39" fmla="*/ 181 h 271"/>
                    <a:gd name="T40" fmla="*/ 55 w 271"/>
                    <a:gd name="T41" fmla="*/ 187 h 271"/>
                    <a:gd name="T42" fmla="*/ 55 w 271"/>
                    <a:gd name="T43" fmla="*/ 187 h 271"/>
                    <a:gd name="T44" fmla="*/ 87 w 271"/>
                    <a:gd name="T45" fmla="*/ 219 h 271"/>
                    <a:gd name="T46" fmla="*/ 87 w 271"/>
                    <a:gd name="T47" fmla="*/ 219 h 271"/>
                    <a:gd name="T48" fmla="*/ 98 w 271"/>
                    <a:gd name="T49" fmla="*/ 230 h 271"/>
                    <a:gd name="T50" fmla="*/ 56 w 271"/>
                    <a:gd name="T51" fmla="*/ 240 h 271"/>
                    <a:gd name="T52" fmla="*/ 30 w 271"/>
                    <a:gd name="T53" fmla="*/ 215 h 271"/>
                    <a:gd name="T54" fmla="*/ 40 w 271"/>
                    <a:gd name="T55" fmla="*/ 172 h 271"/>
                    <a:gd name="T56" fmla="*/ 55 w 271"/>
                    <a:gd name="T57" fmla="*/ 187 h 271"/>
                    <a:gd name="T58" fmla="*/ 107 w 271"/>
                    <a:gd name="T59" fmla="*/ 227 h 271"/>
                    <a:gd name="T60" fmla="*/ 93 w 271"/>
                    <a:gd name="T61" fmla="*/ 213 h 271"/>
                    <a:gd name="T62" fmla="*/ 232 w 271"/>
                    <a:gd name="T63" fmla="*/ 75 h 271"/>
                    <a:gd name="T64" fmla="*/ 246 w 271"/>
                    <a:gd name="T65" fmla="*/ 89 h 271"/>
                    <a:gd name="T66" fmla="*/ 107 w 271"/>
                    <a:gd name="T67" fmla="*/ 227 h 2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271" h="271">
                      <a:moveTo>
                        <a:pt x="146" y="35"/>
                      </a:moveTo>
                      <a:lnTo>
                        <a:pt x="121" y="61"/>
                      </a:lnTo>
                      <a:lnTo>
                        <a:pt x="26" y="156"/>
                      </a:lnTo>
                      <a:lnTo>
                        <a:pt x="0" y="271"/>
                      </a:lnTo>
                      <a:lnTo>
                        <a:pt x="115" y="245"/>
                      </a:lnTo>
                      <a:lnTo>
                        <a:pt x="121" y="239"/>
                      </a:lnTo>
                      <a:lnTo>
                        <a:pt x="146" y="213"/>
                      </a:lnTo>
                      <a:lnTo>
                        <a:pt x="271" y="89"/>
                      </a:lnTo>
                      <a:lnTo>
                        <a:pt x="182" y="0"/>
                      </a:lnTo>
                      <a:lnTo>
                        <a:pt x="146" y="35"/>
                      </a:lnTo>
                      <a:close/>
                      <a:moveTo>
                        <a:pt x="226" y="68"/>
                      </a:moveTo>
                      <a:lnTo>
                        <a:pt x="87" y="207"/>
                      </a:lnTo>
                      <a:lnTo>
                        <a:pt x="67" y="187"/>
                      </a:lnTo>
                      <a:lnTo>
                        <a:pt x="206" y="48"/>
                      </a:lnTo>
                      <a:lnTo>
                        <a:pt x="226" y="68"/>
                      </a:lnTo>
                      <a:close/>
                      <a:moveTo>
                        <a:pt x="61" y="181"/>
                      </a:moveTo>
                      <a:lnTo>
                        <a:pt x="43" y="163"/>
                      </a:lnTo>
                      <a:lnTo>
                        <a:pt x="182" y="24"/>
                      </a:lnTo>
                      <a:lnTo>
                        <a:pt x="199" y="42"/>
                      </a:lnTo>
                      <a:lnTo>
                        <a:pt x="61" y="181"/>
                      </a:lnTo>
                      <a:close/>
                      <a:moveTo>
                        <a:pt x="55" y="187"/>
                      </a:moveTo>
                      <a:lnTo>
                        <a:pt x="55" y="187"/>
                      </a:lnTo>
                      <a:lnTo>
                        <a:pt x="87" y="219"/>
                      </a:lnTo>
                      <a:lnTo>
                        <a:pt x="87" y="219"/>
                      </a:lnTo>
                      <a:lnTo>
                        <a:pt x="98" y="230"/>
                      </a:lnTo>
                      <a:lnTo>
                        <a:pt x="56" y="240"/>
                      </a:lnTo>
                      <a:lnTo>
                        <a:pt x="30" y="215"/>
                      </a:lnTo>
                      <a:lnTo>
                        <a:pt x="40" y="172"/>
                      </a:lnTo>
                      <a:lnTo>
                        <a:pt x="55" y="187"/>
                      </a:lnTo>
                      <a:close/>
                      <a:moveTo>
                        <a:pt x="107" y="227"/>
                      </a:moveTo>
                      <a:lnTo>
                        <a:pt x="93" y="213"/>
                      </a:lnTo>
                      <a:lnTo>
                        <a:pt x="232" y="75"/>
                      </a:lnTo>
                      <a:lnTo>
                        <a:pt x="246" y="89"/>
                      </a:lnTo>
                      <a:lnTo>
                        <a:pt x="107" y="22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id-ID"/>
                </a:p>
              </p:txBody>
            </p:sp>
          </p:grpSp>
        </p:grpSp>
      </p:grp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32ECD921-4F5B-1CF0-B74C-A5DD625B2F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E54ED8E5-32C9-14D6-C045-1DE54596EC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80ACA37-13F2-E2EF-8F2C-2BC6B97DE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AC8C7586-9C00-3244-2D92-62A1763F78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007A2BD3-9389-A9D4-0429-C4638C1CF09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2BE393F-C50C-73B0-6D4C-7CF170E011D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32780D1-6FA9-47F9-82D9-4059A6BCC010}"/>
              </a:ext>
            </a:extLst>
          </p:cNvPr>
          <p:cNvGrpSpPr/>
          <p:nvPr/>
        </p:nvGrpSpPr>
        <p:grpSpPr>
          <a:xfrm>
            <a:off x="4785784" y="4888498"/>
            <a:ext cx="510151" cy="440620"/>
            <a:chOff x="4737915" y="5042543"/>
            <a:chExt cx="605871" cy="52329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2A454C0-ECE0-432C-941B-06A2D255DB63}"/>
                </a:ext>
              </a:extLst>
            </p:cNvPr>
            <p:cNvSpPr/>
            <p:nvPr/>
          </p:nvSpPr>
          <p:spPr>
            <a:xfrm>
              <a:off x="4737915" y="5042543"/>
              <a:ext cx="605871" cy="523294"/>
            </a:xfrm>
            <a:prstGeom prst="rect">
              <a:avLst/>
            </a:prstGeom>
            <a:solidFill>
              <a:srgbClr val="BCBC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8EA45CE-B5C2-4158-82C1-0C9CDF313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4405" y="5066925"/>
              <a:ext cx="462161" cy="473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7927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E1EF5BAD-7034-4367-BF89-9387E160EEEF}"/>
              </a:ext>
            </a:extLst>
          </p:cNvPr>
          <p:cNvSpPr txBox="1">
            <a:spLocks/>
          </p:cNvSpPr>
          <p:nvPr/>
        </p:nvSpPr>
        <p:spPr>
          <a:xfrm>
            <a:off x="3582284" y="1630721"/>
            <a:ext cx="4468920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766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2pPr>
            <a:lvl3pPr marL="1142942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3pPr>
            <a:lvl4pPr marL="1600120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4pPr>
            <a:lvl5pPr marL="2057298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Introduction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267F5F6B-A56F-4B80-B5A6-00E3752A5D6A}"/>
              </a:ext>
            </a:extLst>
          </p:cNvPr>
          <p:cNvSpPr txBox="1">
            <a:spLocks/>
          </p:cNvSpPr>
          <p:nvPr/>
        </p:nvSpPr>
        <p:spPr>
          <a:xfrm>
            <a:off x="8575290" y="1630721"/>
            <a:ext cx="1220048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 defTabSz="914354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766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2pPr>
            <a:lvl3pPr marL="1142942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3pPr>
            <a:lvl4pPr marL="1600120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4pPr>
            <a:lvl5pPr marL="2057298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3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96FA2BE2-F705-4E7C-A03C-61E1F6B47621}"/>
              </a:ext>
            </a:extLst>
          </p:cNvPr>
          <p:cNvSpPr txBox="1">
            <a:spLocks/>
          </p:cNvSpPr>
          <p:nvPr/>
        </p:nvSpPr>
        <p:spPr>
          <a:xfrm>
            <a:off x="3582284" y="2373671"/>
            <a:ext cx="4468920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766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2pPr>
            <a:lvl3pPr marL="1142942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3pPr>
            <a:lvl4pPr marL="1600120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4pPr>
            <a:lvl5pPr marL="2057298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2nd title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A7267801-3D72-4D34-B4DD-3AD55CDFC239}"/>
              </a:ext>
            </a:extLst>
          </p:cNvPr>
          <p:cNvSpPr txBox="1">
            <a:spLocks/>
          </p:cNvSpPr>
          <p:nvPr/>
        </p:nvSpPr>
        <p:spPr>
          <a:xfrm>
            <a:off x="8575290" y="2373671"/>
            <a:ext cx="1220048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 defTabSz="914354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766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2pPr>
            <a:lvl3pPr marL="1142942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3pPr>
            <a:lvl4pPr marL="1600120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4pPr>
            <a:lvl5pPr marL="2057298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4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05EA4067-1EBD-4B5C-B927-3C7853F696FC}"/>
              </a:ext>
            </a:extLst>
          </p:cNvPr>
          <p:cNvSpPr txBox="1">
            <a:spLocks/>
          </p:cNvSpPr>
          <p:nvPr/>
        </p:nvSpPr>
        <p:spPr>
          <a:xfrm>
            <a:off x="3582284" y="3116621"/>
            <a:ext cx="4468920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dirty="0">
                <a:solidFill>
                  <a:srgbClr val="0033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766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2pPr>
            <a:lvl3pPr marL="1142942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3pPr>
            <a:lvl4pPr marL="1600120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4pPr>
            <a:lvl5pPr marL="2057298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3rd Title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CA6AD09D-7602-4BBA-B21B-2E5137DEC0EC}"/>
              </a:ext>
            </a:extLst>
          </p:cNvPr>
          <p:cNvSpPr txBox="1">
            <a:spLocks/>
          </p:cNvSpPr>
          <p:nvPr/>
        </p:nvSpPr>
        <p:spPr>
          <a:xfrm>
            <a:off x="8575290" y="3116621"/>
            <a:ext cx="1220048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 defTabSz="914354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766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2pPr>
            <a:lvl3pPr marL="1142942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3pPr>
            <a:lvl4pPr marL="1600120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4pPr>
            <a:lvl5pPr marL="2057298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5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13482CAD-0E21-44CE-B179-7DFD71EA495F}"/>
              </a:ext>
            </a:extLst>
          </p:cNvPr>
          <p:cNvSpPr txBox="1">
            <a:spLocks/>
          </p:cNvSpPr>
          <p:nvPr/>
        </p:nvSpPr>
        <p:spPr>
          <a:xfrm>
            <a:off x="3582284" y="3859571"/>
            <a:ext cx="4468920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766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2pPr>
            <a:lvl3pPr marL="1142942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3pPr>
            <a:lvl4pPr marL="1600120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4pPr>
            <a:lvl5pPr marL="2057298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4th Title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412D1350-5A8D-4034-B2F8-8B2D836E95D6}"/>
              </a:ext>
            </a:extLst>
          </p:cNvPr>
          <p:cNvSpPr txBox="1">
            <a:spLocks/>
          </p:cNvSpPr>
          <p:nvPr/>
        </p:nvSpPr>
        <p:spPr>
          <a:xfrm>
            <a:off x="8575290" y="3859571"/>
            <a:ext cx="1220048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 defTabSz="914354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766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2pPr>
            <a:lvl3pPr marL="1142942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3pPr>
            <a:lvl4pPr marL="1600120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4pPr>
            <a:lvl5pPr marL="2057298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6</a:t>
            </a:r>
          </a:p>
        </p:txBody>
      </p:sp>
      <p:sp>
        <p:nvSpPr>
          <p:cNvPr id="43" name="Text Placeholder 21">
            <a:extLst>
              <a:ext uri="{FF2B5EF4-FFF2-40B4-BE49-F238E27FC236}">
                <a16:creationId xmlns:a16="http://schemas.microsoft.com/office/drawing/2014/main" id="{DE728F61-69E5-4393-B7D7-06715E961BFD}"/>
              </a:ext>
            </a:extLst>
          </p:cNvPr>
          <p:cNvSpPr txBox="1">
            <a:spLocks/>
          </p:cNvSpPr>
          <p:nvPr/>
        </p:nvSpPr>
        <p:spPr>
          <a:xfrm>
            <a:off x="3582284" y="4602521"/>
            <a:ext cx="4468920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766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2pPr>
            <a:lvl3pPr marL="1142942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3pPr>
            <a:lvl4pPr marL="1600120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4pPr>
            <a:lvl5pPr marL="2057298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Conclusion</a:t>
            </a:r>
          </a:p>
        </p:txBody>
      </p:sp>
      <p:sp>
        <p:nvSpPr>
          <p:cNvPr id="44" name="Text Placeholder 21">
            <a:extLst>
              <a:ext uri="{FF2B5EF4-FFF2-40B4-BE49-F238E27FC236}">
                <a16:creationId xmlns:a16="http://schemas.microsoft.com/office/drawing/2014/main" id="{4F875C3D-9B8F-46CE-9617-ED96DC8A592C}"/>
              </a:ext>
            </a:extLst>
          </p:cNvPr>
          <p:cNvSpPr txBox="1">
            <a:spLocks/>
          </p:cNvSpPr>
          <p:nvPr/>
        </p:nvSpPr>
        <p:spPr>
          <a:xfrm>
            <a:off x="8575290" y="4602521"/>
            <a:ext cx="1220048" cy="440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 defTabSz="914354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766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2pPr>
            <a:lvl3pPr marL="1142942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3pPr>
            <a:lvl4pPr marL="1600120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4pPr>
            <a:lvl5pPr marL="2057298" indent="-228589" algn="r" defTabSz="914354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A8F"/>
                </a:solidFill>
                <a:latin typeface="IRANYekan" panose="020B0506030804020204" pitchFamily="34" charset="-78"/>
                <a:ea typeface="+mn-ea"/>
                <a:cs typeface="B Yekan" panose="00000400000000000000" pitchFamily="2" charset="-78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991001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BBFE27CB-A4F3-76B1-1E4D-162066EE62C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9274DFE9-B04C-0208-D922-E94B813761D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BEA73885-CD77-37FF-978A-38993633E995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882C0E-66A5-74F6-EAC7-1CB00FC63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7338" y="6284710"/>
            <a:ext cx="561975" cy="365125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8F1804C8-3C24-03E6-5C41-CA81E7D83F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A3316D8-8B2D-434D-A308-17A2C1AA9B42}"/>
              </a:ext>
            </a:extLst>
          </p:cNvPr>
          <p:cNvGrpSpPr/>
          <p:nvPr/>
        </p:nvGrpSpPr>
        <p:grpSpPr>
          <a:xfrm>
            <a:off x="1732242" y="6224838"/>
            <a:ext cx="9375096" cy="484867"/>
            <a:chOff x="1743170" y="6234279"/>
            <a:chExt cx="9375096" cy="484867"/>
          </a:xfrm>
        </p:grpSpPr>
        <p:sp>
          <p:nvSpPr>
            <p:cNvPr id="30" name="Arrow: Chevron 29">
              <a:extLst>
                <a:ext uri="{FF2B5EF4-FFF2-40B4-BE49-F238E27FC236}">
                  <a16:creationId xmlns:a16="http://schemas.microsoft.com/office/drawing/2014/main" id="{9DE96C57-38A8-4259-A7D2-DF537A9EA471}"/>
                </a:ext>
              </a:extLst>
            </p:cNvPr>
            <p:cNvSpPr/>
            <p:nvPr/>
          </p:nvSpPr>
          <p:spPr>
            <a:xfrm rot="10800000">
              <a:off x="9210266" y="6235983"/>
              <a:ext cx="1908000" cy="465282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BAD53A6-4E05-4DCE-BB25-B21560DFE62E}"/>
                </a:ext>
              </a:extLst>
            </p:cNvPr>
            <p:cNvSpPr txBox="1"/>
            <p:nvPr/>
          </p:nvSpPr>
          <p:spPr>
            <a:xfrm>
              <a:off x="9287811" y="6314736"/>
              <a:ext cx="1594285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sz="1300" b="1" dirty="0">
                  <a:solidFill>
                    <a:srgbClr val="002060"/>
                  </a:solidFill>
                  <a:cs typeface="B Nazanin" panose="00000400000000000000" pitchFamily="2" charset="-78"/>
                </a:rPr>
                <a:t>Introduction</a:t>
              </a: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8F056BED-413B-418B-829C-BA13D8E44248}"/>
                </a:ext>
              </a:extLst>
            </p:cNvPr>
            <p:cNvGrpSpPr/>
            <p:nvPr/>
          </p:nvGrpSpPr>
          <p:grpSpPr>
            <a:xfrm>
              <a:off x="1743170" y="6245276"/>
              <a:ext cx="2195033" cy="465282"/>
              <a:chOff x="1625600" y="6249774"/>
              <a:chExt cx="2195033" cy="465282"/>
            </a:xfrm>
            <a:solidFill>
              <a:srgbClr val="333F50"/>
            </a:solidFill>
          </p:grpSpPr>
          <p:sp>
            <p:nvSpPr>
              <p:cNvPr id="42" name="Arrow: Chevron 41">
                <a:extLst>
                  <a:ext uri="{FF2B5EF4-FFF2-40B4-BE49-F238E27FC236}">
                    <a16:creationId xmlns:a16="http://schemas.microsoft.com/office/drawing/2014/main" id="{810CF66B-6BB4-485C-A1C1-E098237AFC25}"/>
                  </a:ext>
                </a:extLst>
              </p:cNvPr>
              <p:cNvSpPr/>
              <p:nvPr/>
            </p:nvSpPr>
            <p:spPr>
              <a:xfrm rot="10800000">
                <a:off x="1625600" y="6249774"/>
                <a:ext cx="2195033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5C41127-A759-47E4-A26D-C6B2A38A5015}"/>
                  </a:ext>
                </a:extLst>
              </p:cNvPr>
              <p:cNvSpPr txBox="1"/>
              <p:nvPr/>
            </p:nvSpPr>
            <p:spPr>
              <a:xfrm>
                <a:off x="1912632" y="6336760"/>
                <a:ext cx="1675733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en-US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Conclusion</a:t>
                </a:r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08B0C26B-0D85-4E7F-BDB5-9129DAAE6333}"/>
                </a:ext>
              </a:extLst>
            </p:cNvPr>
            <p:cNvGrpSpPr/>
            <p:nvPr/>
          </p:nvGrpSpPr>
          <p:grpSpPr>
            <a:xfrm>
              <a:off x="7417308" y="6234279"/>
              <a:ext cx="1908000" cy="465282"/>
              <a:chOff x="7366508" y="6242708"/>
              <a:chExt cx="1908000" cy="465282"/>
            </a:xfrm>
            <a:solidFill>
              <a:srgbClr val="333F50"/>
            </a:solidFill>
          </p:grpSpPr>
          <p:sp>
            <p:nvSpPr>
              <p:cNvPr id="59" name="Arrow: Chevron 58">
                <a:extLst>
                  <a:ext uri="{FF2B5EF4-FFF2-40B4-BE49-F238E27FC236}">
                    <a16:creationId xmlns:a16="http://schemas.microsoft.com/office/drawing/2014/main" id="{91CA76FC-2AFB-44C5-84DC-E8FB4AE887E9}"/>
                  </a:ext>
                </a:extLst>
              </p:cNvPr>
              <p:cNvSpPr/>
              <p:nvPr/>
            </p:nvSpPr>
            <p:spPr>
              <a:xfrm rot="10800000">
                <a:off x="7366508" y="6242708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A413869-7AEF-4902-8F7D-10427321AB94}"/>
                  </a:ext>
                </a:extLst>
              </p:cNvPr>
              <p:cNvSpPr txBox="1"/>
              <p:nvPr/>
            </p:nvSpPr>
            <p:spPr>
              <a:xfrm>
                <a:off x="7602677" y="6341045"/>
                <a:ext cx="1435661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fa-IR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بخش دوم</a:t>
                </a:r>
                <a:endParaRPr lang="en-US" sz="1400" b="1" dirty="0">
                  <a:solidFill>
                    <a:schemeClr val="bg1">
                      <a:lumMod val="95000"/>
                    </a:schemeClr>
                  </a:solidFill>
                  <a:cs typeface="B Nazanin" panose="00000400000000000000" pitchFamily="2" charset="-78"/>
                </a:endParaRPr>
              </a:p>
            </p:txBody>
          </p:sp>
        </p:grpSp>
        <p:sp>
          <p:nvSpPr>
            <p:cNvPr id="62" name="Arrow: Chevron 61">
              <a:extLst>
                <a:ext uri="{FF2B5EF4-FFF2-40B4-BE49-F238E27FC236}">
                  <a16:creationId xmlns:a16="http://schemas.microsoft.com/office/drawing/2014/main" id="{B49300DA-BDE1-4A42-8AE9-712CC7EDAC30}"/>
                </a:ext>
              </a:extLst>
            </p:cNvPr>
            <p:cNvSpPr/>
            <p:nvPr/>
          </p:nvSpPr>
          <p:spPr>
            <a:xfrm rot="10800000">
              <a:off x="5612250" y="6245275"/>
              <a:ext cx="1908000" cy="465282"/>
            </a:xfrm>
            <a:prstGeom prst="chevron">
              <a:avLst/>
            </a:prstGeom>
            <a:solidFill>
              <a:srgbClr val="333F50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cs typeface="B Nazanin" panose="00000400000000000000" pitchFamily="2" charset="-78"/>
              </a:endParaRPr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F8569A6F-A08B-4C53-96E7-5C10B5340397}"/>
                </a:ext>
              </a:extLst>
            </p:cNvPr>
            <p:cNvGrpSpPr/>
            <p:nvPr/>
          </p:nvGrpSpPr>
          <p:grpSpPr>
            <a:xfrm>
              <a:off x="3826721" y="6253864"/>
              <a:ext cx="1908000" cy="465282"/>
              <a:chOff x="3750521" y="6249774"/>
              <a:chExt cx="1908000" cy="465282"/>
            </a:xfrm>
            <a:solidFill>
              <a:srgbClr val="333F50"/>
            </a:solidFill>
          </p:grpSpPr>
          <p:sp>
            <p:nvSpPr>
              <p:cNvPr id="65" name="Arrow: Chevron 64">
                <a:extLst>
                  <a:ext uri="{FF2B5EF4-FFF2-40B4-BE49-F238E27FC236}">
                    <a16:creationId xmlns:a16="http://schemas.microsoft.com/office/drawing/2014/main" id="{DEAE9750-2731-490C-921B-B860EAE755CB}"/>
                  </a:ext>
                </a:extLst>
              </p:cNvPr>
              <p:cNvSpPr/>
              <p:nvPr/>
            </p:nvSpPr>
            <p:spPr>
              <a:xfrm rot="10800000">
                <a:off x="3750521" y="6249774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236FD136-B214-4FCE-8BAE-7C8D4BE1962B}"/>
                  </a:ext>
                </a:extLst>
              </p:cNvPr>
              <p:cNvSpPr txBox="1"/>
              <p:nvPr/>
            </p:nvSpPr>
            <p:spPr>
              <a:xfrm>
                <a:off x="3983131" y="6328525"/>
                <a:ext cx="143566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en-US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4th Title</a:t>
                </a:r>
              </a:p>
            </p:txBody>
          </p:sp>
        </p:grp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8C08CE5D-5208-49D1-9569-0211D6379574}"/>
              </a:ext>
            </a:extLst>
          </p:cNvPr>
          <p:cNvSpPr txBox="1"/>
          <p:nvPr/>
        </p:nvSpPr>
        <p:spPr>
          <a:xfrm>
            <a:off x="7653477" y="6332616"/>
            <a:ext cx="1435661" cy="307777"/>
          </a:xfrm>
          <a:prstGeom prst="rect">
            <a:avLst/>
          </a:prstGeom>
          <a:solidFill>
            <a:srgbClr val="333F50"/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en-US" sz="1400" b="1" dirty="0">
                <a:solidFill>
                  <a:schemeClr val="bg1">
                    <a:lumMod val="95000"/>
                  </a:schemeClr>
                </a:solidFill>
                <a:cs typeface="B Nazanin" panose="00000400000000000000" pitchFamily="2" charset="-78"/>
              </a:rPr>
              <a:t>2nd title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D536E15-AF4F-43AA-9159-D3E34ACB5499}"/>
              </a:ext>
            </a:extLst>
          </p:cNvPr>
          <p:cNvSpPr txBox="1"/>
          <p:nvPr/>
        </p:nvSpPr>
        <p:spPr>
          <a:xfrm>
            <a:off x="5826564" y="6322821"/>
            <a:ext cx="1435661" cy="307777"/>
          </a:xfrm>
          <a:prstGeom prst="rect">
            <a:avLst/>
          </a:prstGeom>
          <a:solidFill>
            <a:srgbClr val="333F50"/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en-US" sz="1400" b="1" dirty="0">
                <a:solidFill>
                  <a:schemeClr val="bg1">
                    <a:lumMod val="95000"/>
                  </a:schemeClr>
                </a:solidFill>
                <a:cs typeface="B Nazanin" panose="00000400000000000000" pitchFamily="2" charset="-78"/>
              </a:rPr>
              <a:t>3rd Title</a:t>
            </a:r>
          </a:p>
        </p:txBody>
      </p:sp>
    </p:spTree>
    <p:extLst>
      <p:ext uri="{BB962C8B-B14F-4D97-AF65-F5344CB8AC3E}">
        <p14:creationId xmlns:p14="http://schemas.microsoft.com/office/powerpoint/2010/main" val="1813698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F180B36-5C9F-620E-E707-005A7C8FC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7338" y="6284710"/>
            <a:ext cx="561975" cy="365125"/>
          </a:xfrm>
        </p:spPr>
        <p:txBody>
          <a:bodyPr/>
          <a:lstStyle/>
          <a:p>
            <a:r>
              <a:rPr lang="en-US" dirty="0">
                <a:cs typeface="B Yekan" panose="00000400000000000000" pitchFamily="2" charset="-78"/>
              </a:rPr>
              <a:t>4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A3765CEF-0D8C-1878-2CAA-9088474446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9D51D0DC-81EF-6C88-A6C1-1FCE4AD591B4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282FE5CD-4E84-62CD-1AAE-78B28B5315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D50A235-5EB9-4FE4-A243-843901C5D7DC}"/>
              </a:ext>
            </a:extLst>
          </p:cNvPr>
          <p:cNvGrpSpPr/>
          <p:nvPr/>
        </p:nvGrpSpPr>
        <p:grpSpPr>
          <a:xfrm>
            <a:off x="1727803" y="6235679"/>
            <a:ext cx="9402560" cy="483467"/>
            <a:chOff x="1727803" y="6235679"/>
            <a:chExt cx="9402560" cy="48346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B0046D7-56D0-48B9-BA41-585144A1170D}"/>
                </a:ext>
              </a:extLst>
            </p:cNvPr>
            <p:cNvGrpSpPr/>
            <p:nvPr/>
          </p:nvGrpSpPr>
          <p:grpSpPr>
            <a:xfrm>
              <a:off x="7421170" y="6235749"/>
              <a:ext cx="1908000" cy="465282"/>
              <a:chOff x="7356983" y="6233183"/>
              <a:chExt cx="1908000" cy="465282"/>
            </a:xfrm>
            <a:noFill/>
          </p:grpSpPr>
          <p:sp>
            <p:nvSpPr>
              <p:cNvPr id="10" name="Arrow: Chevron 9">
                <a:extLst>
                  <a:ext uri="{FF2B5EF4-FFF2-40B4-BE49-F238E27FC236}">
                    <a16:creationId xmlns:a16="http://schemas.microsoft.com/office/drawing/2014/main" id="{9A94604D-7B36-44D8-B018-5C556088D718}"/>
                  </a:ext>
                </a:extLst>
              </p:cNvPr>
              <p:cNvSpPr/>
              <p:nvPr/>
            </p:nvSpPr>
            <p:spPr>
              <a:xfrm rot="10800000">
                <a:off x="7356983" y="6233183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010ABE6-67E0-4800-B37F-7EE7F5F7DDDF}"/>
                  </a:ext>
                </a:extLst>
              </p:cNvPr>
              <p:cNvSpPr txBox="1"/>
              <p:nvPr/>
            </p:nvSpPr>
            <p:spPr>
              <a:xfrm>
                <a:off x="7583627" y="6341045"/>
                <a:ext cx="1435661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en-US" sz="1400" b="1" dirty="0">
                    <a:solidFill>
                      <a:srgbClr val="002060"/>
                    </a:solidFill>
                    <a:cs typeface="B Nazanin" panose="00000400000000000000" pitchFamily="2" charset="-78"/>
                  </a:rPr>
                  <a:t>2nd title</a:t>
                </a: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FB1BA7F-E179-4592-B76D-CC1C360B8E2C}"/>
                </a:ext>
              </a:extLst>
            </p:cNvPr>
            <p:cNvGrpSpPr/>
            <p:nvPr/>
          </p:nvGrpSpPr>
          <p:grpSpPr>
            <a:xfrm>
              <a:off x="1727803" y="6244340"/>
              <a:ext cx="2195033" cy="465282"/>
              <a:chOff x="1625600" y="6240249"/>
              <a:chExt cx="2195033" cy="465282"/>
            </a:xfrm>
            <a:solidFill>
              <a:srgbClr val="333F50"/>
            </a:solidFill>
          </p:grpSpPr>
          <p:sp>
            <p:nvSpPr>
              <p:cNvPr id="13" name="Arrow: Chevron 12">
                <a:extLst>
                  <a:ext uri="{FF2B5EF4-FFF2-40B4-BE49-F238E27FC236}">
                    <a16:creationId xmlns:a16="http://schemas.microsoft.com/office/drawing/2014/main" id="{B4B0E8A0-5A74-40D0-BFF9-5E8F6F7FAF31}"/>
                  </a:ext>
                </a:extLst>
              </p:cNvPr>
              <p:cNvSpPr/>
              <p:nvPr/>
            </p:nvSpPr>
            <p:spPr>
              <a:xfrm rot="10800000">
                <a:off x="1625600" y="6240249"/>
                <a:ext cx="2195033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F8272F5-18E9-4D98-AB06-1C24FEAD3363}"/>
                  </a:ext>
                </a:extLst>
              </p:cNvPr>
              <p:cNvSpPr txBox="1"/>
              <p:nvPr/>
            </p:nvSpPr>
            <p:spPr>
              <a:xfrm>
                <a:off x="1912632" y="6336760"/>
                <a:ext cx="1675733" cy="307777"/>
              </a:xfrm>
              <a:prstGeom prst="rect">
                <a:avLst/>
              </a:prstGeom>
              <a:grpFill/>
              <a:ln>
                <a:solidFill>
                  <a:srgbClr val="333F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en-US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Conclusion</a:t>
                </a: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0C0E182-6231-4582-B65A-F78B74997B1E}"/>
                </a:ext>
              </a:extLst>
            </p:cNvPr>
            <p:cNvGrpSpPr/>
            <p:nvPr/>
          </p:nvGrpSpPr>
          <p:grpSpPr>
            <a:xfrm>
              <a:off x="5602725" y="6245275"/>
              <a:ext cx="1908000" cy="465282"/>
              <a:chOff x="5526525" y="6249849"/>
              <a:chExt cx="1908000" cy="465282"/>
            </a:xfrm>
            <a:solidFill>
              <a:srgbClr val="333F50"/>
            </a:solidFill>
          </p:grpSpPr>
          <p:sp>
            <p:nvSpPr>
              <p:cNvPr id="32" name="Arrow: Chevron 31">
                <a:extLst>
                  <a:ext uri="{FF2B5EF4-FFF2-40B4-BE49-F238E27FC236}">
                    <a16:creationId xmlns:a16="http://schemas.microsoft.com/office/drawing/2014/main" id="{3B47500D-32A0-4F5A-8487-44DA8261D489}"/>
                  </a:ext>
                </a:extLst>
              </p:cNvPr>
              <p:cNvSpPr/>
              <p:nvPr/>
            </p:nvSpPr>
            <p:spPr>
              <a:xfrm rot="10800000">
                <a:off x="5526525" y="6249849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5398AA0-75D4-4420-859B-08AE358F655B}"/>
                  </a:ext>
                </a:extLst>
              </p:cNvPr>
              <p:cNvSpPr txBox="1"/>
              <p:nvPr/>
            </p:nvSpPr>
            <p:spPr>
              <a:xfrm>
                <a:off x="5775778" y="6328601"/>
                <a:ext cx="1435661" cy="307777"/>
              </a:xfrm>
              <a:prstGeom prst="rect">
                <a:avLst/>
              </a:prstGeom>
              <a:grpFill/>
              <a:ln>
                <a:solidFill>
                  <a:srgbClr val="333F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en-US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3rd Title</a:t>
                </a: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43F6FAA3-11B4-4F6D-AD91-2EB0EB556FB8}"/>
                </a:ext>
              </a:extLst>
            </p:cNvPr>
            <p:cNvGrpSpPr/>
            <p:nvPr/>
          </p:nvGrpSpPr>
          <p:grpSpPr>
            <a:xfrm>
              <a:off x="3807671" y="6253864"/>
              <a:ext cx="1908000" cy="465282"/>
              <a:chOff x="3731471" y="6249774"/>
              <a:chExt cx="1908000" cy="465282"/>
            </a:xfrm>
            <a:solidFill>
              <a:srgbClr val="333F50"/>
            </a:solidFill>
          </p:grpSpPr>
          <p:sp>
            <p:nvSpPr>
              <p:cNvPr id="35" name="Arrow: Chevron 34">
                <a:extLst>
                  <a:ext uri="{FF2B5EF4-FFF2-40B4-BE49-F238E27FC236}">
                    <a16:creationId xmlns:a16="http://schemas.microsoft.com/office/drawing/2014/main" id="{0B283802-4914-40CA-AB2A-F882D4DB594E}"/>
                  </a:ext>
                </a:extLst>
              </p:cNvPr>
              <p:cNvSpPr/>
              <p:nvPr/>
            </p:nvSpPr>
            <p:spPr>
              <a:xfrm rot="10800000">
                <a:off x="3731471" y="6249774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AC9EF60-CD58-4E61-A181-0E4FD25814CE}"/>
                  </a:ext>
                </a:extLst>
              </p:cNvPr>
              <p:cNvSpPr txBox="1"/>
              <p:nvPr/>
            </p:nvSpPr>
            <p:spPr>
              <a:xfrm>
                <a:off x="3983131" y="6328525"/>
                <a:ext cx="1435661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en-US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4th Title</a:t>
                </a:r>
              </a:p>
            </p:txBody>
          </p:sp>
        </p:grpSp>
        <p:sp>
          <p:nvSpPr>
            <p:cNvPr id="40" name="Arrow: Chevron 39">
              <a:extLst>
                <a:ext uri="{FF2B5EF4-FFF2-40B4-BE49-F238E27FC236}">
                  <a16:creationId xmlns:a16="http://schemas.microsoft.com/office/drawing/2014/main" id="{7537BCBF-0DF0-4D41-BFA6-2682812CB40F}"/>
                </a:ext>
              </a:extLst>
            </p:cNvPr>
            <p:cNvSpPr/>
            <p:nvPr/>
          </p:nvSpPr>
          <p:spPr>
            <a:xfrm rot="10800000">
              <a:off x="9222363" y="6235679"/>
              <a:ext cx="1908000" cy="465282"/>
            </a:xfrm>
            <a:prstGeom prst="chevron">
              <a:avLst/>
            </a:prstGeom>
            <a:solidFill>
              <a:srgbClr val="333F50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F17BB35-F335-4023-AEAD-0F61BCC42B6D}"/>
                </a:ext>
              </a:extLst>
            </p:cNvPr>
            <p:cNvSpPr txBox="1"/>
            <p:nvPr/>
          </p:nvSpPr>
          <p:spPr>
            <a:xfrm>
              <a:off x="9274508" y="6327132"/>
              <a:ext cx="1594285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sz="1300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Introduction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244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F180B36-5C9F-620E-E707-005A7C8FC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7338" y="6284710"/>
            <a:ext cx="561975" cy="365125"/>
          </a:xfrm>
        </p:spPr>
        <p:txBody>
          <a:bodyPr/>
          <a:lstStyle/>
          <a:p>
            <a:r>
              <a:rPr lang="en-US" dirty="0">
                <a:cs typeface="B Yekan" panose="00000400000000000000" pitchFamily="2" charset="-78"/>
              </a:rPr>
              <a:t>5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A3765CEF-0D8C-1878-2CAA-9088474446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9D51D0DC-81EF-6C88-A6C1-1FCE4AD591B4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282FE5CD-4E84-62CD-1AAE-78B28B5315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3EA2642-E5ED-4484-BDDF-AC0E12379945}"/>
              </a:ext>
            </a:extLst>
          </p:cNvPr>
          <p:cNvGrpSpPr/>
          <p:nvPr/>
        </p:nvGrpSpPr>
        <p:grpSpPr>
          <a:xfrm>
            <a:off x="1741399" y="6234279"/>
            <a:ext cx="9388964" cy="472167"/>
            <a:chOff x="1741399" y="6234279"/>
            <a:chExt cx="9388964" cy="472167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60F2F20-7B20-4326-BE9D-74D7156895B0}"/>
                </a:ext>
              </a:extLst>
            </p:cNvPr>
            <p:cNvGrpSpPr/>
            <p:nvPr/>
          </p:nvGrpSpPr>
          <p:grpSpPr>
            <a:xfrm>
              <a:off x="5622578" y="6240930"/>
              <a:ext cx="1908000" cy="465282"/>
              <a:chOff x="5536050" y="6249849"/>
              <a:chExt cx="1908000" cy="465282"/>
            </a:xfrm>
            <a:noFill/>
          </p:grpSpPr>
          <p:sp>
            <p:nvSpPr>
              <p:cNvPr id="11" name="Arrow: Chevron 10">
                <a:extLst>
                  <a:ext uri="{FF2B5EF4-FFF2-40B4-BE49-F238E27FC236}">
                    <a16:creationId xmlns:a16="http://schemas.microsoft.com/office/drawing/2014/main" id="{F6A777E0-87E3-4C3B-9311-57B1E5B72BFF}"/>
                  </a:ext>
                </a:extLst>
              </p:cNvPr>
              <p:cNvSpPr/>
              <p:nvPr/>
            </p:nvSpPr>
            <p:spPr>
              <a:xfrm rot="10800000">
                <a:off x="5536050" y="6249849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ABE292F-5BB3-4AD3-894C-AEDC73BB664A}"/>
                  </a:ext>
                </a:extLst>
              </p:cNvPr>
              <p:cNvSpPr txBox="1"/>
              <p:nvPr/>
            </p:nvSpPr>
            <p:spPr>
              <a:xfrm>
                <a:off x="5775778" y="6328601"/>
                <a:ext cx="143566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en-US" sz="1400" b="1" dirty="0">
                    <a:solidFill>
                      <a:srgbClr val="002060"/>
                    </a:solidFill>
                    <a:cs typeface="B Nazanin" panose="00000400000000000000" pitchFamily="2" charset="-78"/>
                  </a:rPr>
                  <a:t>3rd Title</a:t>
                </a: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FB1BA7F-E179-4592-B76D-CC1C360B8E2C}"/>
                </a:ext>
              </a:extLst>
            </p:cNvPr>
            <p:cNvGrpSpPr/>
            <p:nvPr/>
          </p:nvGrpSpPr>
          <p:grpSpPr>
            <a:xfrm>
              <a:off x="1741399" y="6240931"/>
              <a:ext cx="2195033" cy="465282"/>
              <a:chOff x="1625600" y="6249774"/>
              <a:chExt cx="2195033" cy="465282"/>
            </a:xfrm>
            <a:solidFill>
              <a:srgbClr val="333F50"/>
            </a:solidFill>
          </p:grpSpPr>
          <p:sp>
            <p:nvSpPr>
              <p:cNvPr id="13" name="Arrow: Chevron 12">
                <a:extLst>
                  <a:ext uri="{FF2B5EF4-FFF2-40B4-BE49-F238E27FC236}">
                    <a16:creationId xmlns:a16="http://schemas.microsoft.com/office/drawing/2014/main" id="{B4B0E8A0-5A74-40D0-BFF9-5E8F6F7FAF31}"/>
                  </a:ext>
                </a:extLst>
              </p:cNvPr>
              <p:cNvSpPr/>
              <p:nvPr/>
            </p:nvSpPr>
            <p:spPr>
              <a:xfrm rot="10800000">
                <a:off x="1625600" y="6249774"/>
                <a:ext cx="2195033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F8272F5-18E9-4D98-AB06-1C24FEAD3363}"/>
                  </a:ext>
                </a:extLst>
              </p:cNvPr>
              <p:cNvSpPr txBox="1"/>
              <p:nvPr/>
            </p:nvSpPr>
            <p:spPr>
              <a:xfrm>
                <a:off x="1912632" y="6336760"/>
                <a:ext cx="1675733" cy="307777"/>
              </a:xfrm>
              <a:prstGeom prst="rect">
                <a:avLst/>
              </a:prstGeom>
              <a:grpFill/>
              <a:ln>
                <a:solidFill>
                  <a:srgbClr val="333F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en-US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Conclusion</a:t>
                </a: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14E2220A-F9C7-463D-AFAB-B8E128AFDBF9}"/>
                </a:ext>
              </a:extLst>
            </p:cNvPr>
            <p:cNvGrpSpPr/>
            <p:nvPr/>
          </p:nvGrpSpPr>
          <p:grpSpPr>
            <a:xfrm>
              <a:off x="7417308" y="6234279"/>
              <a:ext cx="1908000" cy="465282"/>
              <a:chOff x="7366508" y="6242708"/>
              <a:chExt cx="1908000" cy="465282"/>
            </a:xfrm>
            <a:solidFill>
              <a:srgbClr val="333F50"/>
            </a:solidFill>
          </p:grpSpPr>
          <p:sp>
            <p:nvSpPr>
              <p:cNvPr id="44" name="Arrow: Chevron 43">
                <a:extLst>
                  <a:ext uri="{FF2B5EF4-FFF2-40B4-BE49-F238E27FC236}">
                    <a16:creationId xmlns:a16="http://schemas.microsoft.com/office/drawing/2014/main" id="{D1249CD6-1545-40B6-AFA9-B151302CBF84}"/>
                  </a:ext>
                </a:extLst>
              </p:cNvPr>
              <p:cNvSpPr/>
              <p:nvPr/>
            </p:nvSpPr>
            <p:spPr>
              <a:xfrm rot="10800000">
                <a:off x="7366508" y="6242708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353D9553-27D4-42A0-A0CD-D3F7AE643D42}"/>
                  </a:ext>
                </a:extLst>
              </p:cNvPr>
              <p:cNvSpPr txBox="1"/>
              <p:nvPr/>
            </p:nvSpPr>
            <p:spPr>
              <a:xfrm>
                <a:off x="7602677" y="6341045"/>
                <a:ext cx="1435661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en-US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2nd title</a:t>
                </a: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005AF0F4-0915-451F-9D66-D79551725DF7}"/>
                </a:ext>
              </a:extLst>
            </p:cNvPr>
            <p:cNvGrpSpPr/>
            <p:nvPr/>
          </p:nvGrpSpPr>
          <p:grpSpPr>
            <a:xfrm>
              <a:off x="3826721" y="6241164"/>
              <a:ext cx="1908000" cy="465282"/>
              <a:chOff x="3750521" y="6249774"/>
              <a:chExt cx="1908000" cy="465282"/>
            </a:xfrm>
            <a:solidFill>
              <a:srgbClr val="333F50"/>
            </a:solidFill>
          </p:grpSpPr>
          <p:sp>
            <p:nvSpPr>
              <p:cNvPr id="50" name="Arrow: Chevron 49">
                <a:extLst>
                  <a:ext uri="{FF2B5EF4-FFF2-40B4-BE49-F238E27FC236}">
                    <a16:creationId xmlns:a16="http://schemas.microsoft.com/office/drawing/2014/main" id="{4D36C15C-5712-468D-B7FB-A49C442D2583}"/>
                  </a:ext>
                </a:extLst>
              </p:cNvPr>
              <p:cNvSpPr/>
              <p:nvPr/>
            </p:nvSpPr>
            <p:spPr>
              <a:xfrm rot="10800000">
                <a:off x="3750521" y="6249774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BC0B771-2391-424F-86AE-BFEE9BA115C2}"/>
                  </a:ext>
                </a:extLst>
              </p:cNvPr>
              <p:cNvSpPr txBox="1"/>
              <p:nvPr/>
            </p:nvSpPr>
            <p:spPr>
              <a:xfrm>
                <a:off x="3983131" y="6328525"/>
                <a:ext cx="1435661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en-US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4th Title</a:t>
                </a:r>
              </a:p>
            </p:txBody>
          </p:sp>
        </p:grpSp>
        <p:sp>
          <p:nvSpPr>
            <p:cNvPr id="55" name="Arrow: Chevron 54">
              <a:extLst>
                <a:ext uri="{FF2B5EF4-FFF2-40B4-BE49-F238E27FC236}">
                  <a16:creationId xmlns:a16="http://schemas.microsoft.com/office/drawing/2014/main" id="{750C2754-7DE9-4732-AE06-2CAE2CBCA404}"/>
                </a:ext>
              </a:extLst>
            </p:cNvPr>
            <p:cNvSpPr/>
            <p:nvPr/>
          </p:nvSpPr>
          <p:spPr>
            <a:xfrm rot="10800000">
              <a:off x="9222363" y="6235679"/>
              <a:ext cx="1908000" cy="465282"/>
            </a:xfrm>
            <a:prstGeom prst="chevron">
              <a:avLst/>
            </a:prstGeom>
            <a:solidFill>
              <a:srgbClr val="333F50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48B36F1-FE87-4ABA-B3AC-813CFC91EB5C}"/>
                </a:ext>
              </a:extLst>
            </p:cNvPr>
            <p:cNvSpPr txBox="1"/>
            <p:nvPr/>
          </p:nvSpPr>
          <p:spPr>
            <a:xfrm>
              <a:off x="9274508" y="6327132"/>
              <a:ext cx="1594285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sz="1300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Introduction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1434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BBFE27CB-A4F3-76B1-1E4D-162066EE62C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9274DFE9-B04C-0208-D922-E94B813761D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BEA73885-CD77-37FF-978A-38993633E995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882C0E-66A5-74F6-EAC7-1CB00FC63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7338" y="6284710"/>
            <a:ext cx="561975" cy="365125"/>
          </a:xfrm>
        </p:spPr>
        <p:txBody>
          <a:bodyPr/>
          <a:lstStyle/>
          <a:p>
            <a:r>
              <a:rPr lang="en-US" dirty="0"/>
              <a:t>6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8F1804C8-3C24-03E6-5C41-CA81E7D83F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6041423-41C2-4709-A912-271096A76BE9}"/>
              </a:ext>
            </a:extLst>
          </p:cNvPr>
          <p:cNvGrpSpPr/>
          <p:nvPr/>
        </p:nvGrpSpPr>
        <p:grpSpPr>
          <a:xfrm>
            <a:off x="1727488" y="6226045"/>
            <a:ext cx="9402875" cy="484512"/>
            <a:chOff x="1727488" y="6226045"/>
            <a:chExt cx="9402875" cy="484512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E80CBBD3-263D-422C-9582-46F5D7F92044}"/>
                </a:ext>
              </a:extLst>
            </p:cNvPr>
            <p:cNvGrpSpPr/>
            <p:nvPr/>
          </p:nvGrpSpPr>
          <p:grpSpPr>
            <a:xfrm>
              <a:off x="3814309" y="6234280"/>
              <a:ext cx="1908000" cy="465282"/>
              <a:chOff x="3750521" y="6249774"/>
              <a:chExt cx="1908000" cy="465282"/>
            </a:xfrm>
            <a:noFill/>
          </p:grpSpPr>
          <p:sp>
            <p:nvSpPr>
              <p:cNvPr id="39" name="Arrow: Chevron 38">
                <a:extLst>
                  <a:ext uri="{FF2B5EF4-FFF2-40B4-BE49-F238E27FC236}">
                    <a16:creationId xmlns:a16="http://schemas.microsoft.com/office/drawing/2014/main" id="{E0909EE0-F2DF-481D-B6CC-6E413EAF5B7C}"/>
                  </a:ext>
                </a:extLst>
              </p:cNvPr>
              <p:cNvSpPr/>
              <p:nvPr/>
            </p:nvSpPr>
            <p:spPr>
              <a:xfrm rot="10800000">
                <a:off x="3750521" y="6249774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7ECA5C8-12A9-463F-AC31-FBE888B083C2}"/>
                  </a:ext>
                </a:extLst>
              </p:cNvPr>
              <p:cNvSpPr txBox="1"/>
              <p:nvPr/>
            </p:nvSpPr>
            <p:spPr>
              <a:xfrm>
                <a:off x="3983131" y="6328525"/>
                <a:ext cx="1435661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en-US" sz="1400" b="1" dirty="0">
                    <a:solidFill>
                      <a:srgbClr val="002060"/>
                    </a:solidFill>
                    <a:cs typeface="B Nazanin" panose="00000400000000000000" pitchFamily="2" charset="-78"/>
                  </a:rPr>
                  <a:t>4th Title</a:t>
                </a: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8F056BED-413B-418B-829C-BA13D8E44248}"/>
                </a:ext>
              </a:extLst>
            </p:cNvPr>
            <p:cNvGrpSpPr/>
            <p:nvPr/>
          </p:nvGrpSpPr>
          <p:grpSpPr>
            <a:xfrm>
              <a:off x="1727488" y="6226045"/>
              <a:ext cx="2195033" cy="465282"/>
              <a:chOff x="1663700" y="6249774"/>
              <a:chExt cx="2195033" cy="465282"/>
            </a:xfrm>
            <a:solidFill>
              <a:srgbClr val="333F50"/>
            </a:solidFill>
          </p:grpSpPr>
          <p:sp>
            <p:nvSpPr>
              <p:cNvPr id="42" name="Arrow: Chevron 41">
                <a:extLst>
                  <a:ext uri="{FF2B5EF4-FFF2-40B4-BE49-F238E27FC236}">
                    <a16:creationId xmlns:a16="http://schemas.microsoft.com/office/drawing/2014/main" id="{810CF66B-6BB4-485C-A1C1-E098237AFC25}"/>
                  </a:ext>
                </a:extLst>
              </p:cNvPr>
              <p:cNvSpPr/>
              <p:nvPr/>
            </p:nvSpPr>
            <p:spPr>
              <a:xfrm rot="10800000">
                <a:off x="1663700" y="6249774"/>
                <a:ext cx="2195033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5C41127-A759-47E4-A26D-C6B2A38A5015}"/>
                  </a:ext>
                </a:extLst>
              </p:cNvPr>
              <p:cNvSpPr txBox="1"/>
              <p:nvPr/>
            </p:nvSpPr>
            <p:spPr>
              <a:xfrm>
                <a:off x="1912632" y="6336760"/>
                <a:ext cx="1675733" cy="307777"/>
              </a:xfrm>
              <a:prstGeom prst="rect">
                <a:avLst/>
              </a:prstGeom>
              <a:grpFill/>
              <a:ln>
                <a:solidFill>
                  <a:srgbClr val="333F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en-US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Conclusion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D08CDD0-8741-4D4A-9128-2F7D1DD09E87}"/>
                </a:ext>
              </a:extLst>
            </p:cNvPr>
            <p:cNvGrpSpPr/>
            <p:nvPr/>
          </p:nvGrpSpPr>
          <p:grpSpPr>
            <a:xfrm>
              <a:off x="7417308" y="6234279"/>
              <a:ext cx="1908000" cy="465282"/>
              <a:chOff x="7366508" y="6242708"/>
              <a:chExt cx="1908000" cy="465282"/>
            </a:xfrm>
            <a:solidFill>
              <a:srgbClr val="333F50"/>
            </a:solidFill>
          </p:grpSpPr>
          <p:sp>
            <p:nvSpPr>
              <p:cNvPr id="24" name="Arrow: Chevron 23">
                <a:extLst>
                  <a:ext uri="{FF2B5EF4-FFF2-40B4-BE49-F238E27FC236}">
                    <a16:creationId xmlns:a16="http://schemas.microsoft.com/office/drawing/2014/main" id="{082EA43C-1431-4E40-93F7-AAAE3DF25BB1}"/>
                  </a:ext>
                </a:extLst>
              </p:cNvPr>
              <p:cNvSpPr/>
              <p:nvPr/>
            </p:nvSpPr>
            <p:spPr>
              <a:xfrm rot="10800000">
                <a:off x="7366508" y="6242708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082F360-DBE7-412A-B258-A3A0565E4DFB}"/>
                  </a:ext>
                </a:extLst>
              </p:cNvPr>
              <p:cNvSpPr txBox="1"/>
              <p:nvPr/>
            </p:nvSpPr>
            <p:spPr>
              <a:xfrm>
                <a:off x="7602677" y="6341045"/>
                <a:ext cx="1435661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en-US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2nd title</a:t>
                </a: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0FCD000-BD64-42CD-AD0C-E69A9F9B3C97}"/>
                </a:ext>
              </a:extLst>
            </p:cNvPr>
            <p:cNvGrpSpPr/>
            <p:nvPr/>
          </p:nvGrpSpPr>
          <p:grpSpPr>
            <a:xfrm>
              <a:off x="5612250" y="6245275"/>
              <a:ext cx="1908000" cy="465282"/>
              <a:chOff x="5536050" y="6249849"/>
              <a:chExt cx="1908000" cy="465282"/>
            </a:xfrm>
            <a:solidFill>
              <a:srgbClr val="333F50"/>
            </a:solidFill>
          </p:grpSpPr>
          <p:sp>
            <p:nvSpPr>
              <p:cNvPr id="45" name="Arrow: Chevron 44">
                <a:extLst>
                  <a:ext uri="{FF2B5EF4-FFF2-40B4-BE49-F238E27FC236}">
                    <a16:creationId xmlns:a16="http://schemas.microsoft.com/office/drawing/2014/main" id="{2CAA5479-34E3-4ACA-89F1-F76F982F5BAE}"/>
                  </a:ext>
                </a:extLst>
              </p:cNvPr>
              <p:cNvSpPr/>
              <p:nvPr/>
            </p:nvSpPr>
            <p:spPr>
              <a:xfrm rot="10800000">
                <a:off x="5536050" y="6249849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2956DC5-DB0A-4B5A-B46B-7244F9B5ED3A}"/>
                  </a:ext>
                </a:extLst>
              </p:cNvPr>
              <p:cNvSpPr txBox="1"/>
              <p:nvPr/>
            </p:nvSpPr>
            <p:spPr>
              <a:xfrm>
                <a:off x="5775778" y="6328601"/>
                <a:ext cx="1435661" cy="307777"/>
              </a:xfrm>
              <a:prstGeom prst="rect">
                <a:avLst/>
              </a:prstGeom>
              <a:grpFill/>
              <a:ln>
                <a:solidFill>
                  <a:srgbClr val="333F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en-US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3rd Title</a:t>
                </a:r>
              </a:p>
            </p:txBody>
          </p:sp>
        </p:grpSp>
        <p:sp>
          <p:nvSpPr>
            <p:cNvPr id="53" name="Arrow: Chevron 52">
              <a:extLst>
                <a:ext uri="{FF2B5EF4-FFF2-40B4-BE49-F238E27FC236}">
                  <a16:creationId xmlns:a16="http://schemas.microsoft.com/office/drawing/2014/main" id="{67A57E40-4FE5-4237-843C-DD732920D9AE}"/>
                </a:ext>
              </a:extLst>
            </p:cNvPr>
            <p:cNvSpPr/>
            <p:nvPr/>
          </p:nvSpPr>
          <p:spPr>
            <a:xfrm rot="10800000">
              <a:off x="9222363" y="6235679"/>
              <a:ext cx="1908000" cy="465282"/>
            </a:xfrm>
            <a:prstGeom prst="chevron">
              <a:avLst/>
            </a:prstGeom>
            <a:solidFill>
              <a:srgbClr val="333F50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AF58FE4-E3DC-4677-97FF-04D2BD566C00}"/>
                </a:ext>
              </a:extLst>
            </p:cNvPr>
            <p:cNvSpPr txBox="1"/>
            <p:nvPr/>
          </p:nvSpPr>
          <p:spPr>
            <a:xfrm>
              <a:off x="9274508" y="6327132"/>
              <a:ext cx="1594285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sz="1300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Introduction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2536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BBFE27CB-A4F3-76B1-1E4D-162066EE62C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9274DFE9-B04C-0208-D922-E94B813761D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BEA73885-CD77-37FF-978A-38993633E995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882C0E-66A5-74F6-EAC7-1CB00FC63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7338" y="6284710"/>
            <a:ext cx="561975" cy="365125"/>
          </a:xfrm>
        </p:spPr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8F1804C8-3C24-03E6-5C41-CA81E7D83F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C42BF5F-7B0E-4DE6-AF2E-4521EDD1BC87}"/>
              </a:ext>
            </a:extLst>
          </p:cNvPr>
          <p:cNvGrpSpPr/>
          <p:nvPr/>
        </p:nvGrpSpPr>
        <p:grpSpPr>
          <a:xfrm>
            <a:off x="1746250" y="6224754"/>
            <a:ext cx="9384113" cy="489332"/>
            <a:chOff x="1746250" y="6234279"/>
            <a:chExt cx="9384113" cy="489332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23B7A24-CABE-42AE-98E2-E17025BBECE8}"/>
                </a:ext>
              </a:extLst>
            </p:cNvPr>
            <p:cNvGrpSpPr/>
            <p:nvPr/>
          </p:nvGrpSpPr>
          <p:grpSpPr>
            <a:xfrm>
              <a:off x="7417308" y="6234279"/>
              <a:ext cx="1908000" cy="465282"/>
              <a:chOff x="7366508" y="6242708"/>
              <a:chExt cx="1908000" cy="465282"/>
            </a:xfrm>
            <a:solidFill>
              <a:srgbClr val="333F50"/>
            </a:solidFill>
          </p:grpSpPr>
          <p:sp>
            <p:nvSpPr>
              <p:cNvPr id="33" name="Arrow: Chevron 32">
                <a:extLst>
                  <a:ext uri="{FF2B5EF4-FFF2-40B4-BE49-F238E27FC236}">
                    <a16:creationId xmlns:a16="http://schemas.microsoft.com/office/drawing/2014/main" id="{D1DFACEB-F068-4D5B-8CD2-FAAEFEB1AD87}"/>
                  </a:ext>
                </a:extLst>
              </p:cNvPr>
              <p:cNvSpPr/>
              <p:nvPr/>
            </p:nvSpPr>
            <p:spPr>
              <a:xfrm rot="10800000">
                <a:off x="7366508" y="6242708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DD8AA47-452A-47DE-B479-F1EA18A7A5FF}"/>
                  </a:ext>
                </a:extLst>
              </p:cNvPr>
              <p:cNvSpPr txBox="1"/>
              <p:nvPr/>
            </p:nvSpPr>
            <p:spPr>
              <a:xfrm>
                <a:off x="7602677" y="6341045"/>
                <a:ext cx="1435661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en-US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2nd title</a:t>
                </a: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5F0C9A39-8D98-488E-8B2F-9E2F64669F1D}"/>
                </a:ext>
              </a:extLst>
            </p:cNvPr>
            <p:cNvGrpSpPr/>
            <p:nvPr/>
          </p:nvGrpSpPr>
          <p:grpSpPr>
            <a:xfrm>
              <a:off x="5612250" y="6245275"/>
              <a:ext cx="1908000" cy="465282"/>
              <a:chOff x="5536050" y="6249849"/>
              <a:chExt cx="1908000" cy="465282"/>
            </a:xfrm>
            <a:solidFill>
              <a:srgbClr val="333F50"/>
            </a:solidFill>
          </p:grpSpPr>
          <p:sp>
            <p:nvSpPr>
              <p:cNvPr id="36" name="Arrow: Chevron 35">
                <a:extLst>
                  <a:ext uri="{FF2B5EF4-FFF2-40B4-BE49-F238E27FC236}">
                    <a16:creationId xmlns:a16="http://schemas.microsoft.com/office/drawing/2014/main" id="{E17061E3-C5A8-443B-867A-490BA219536D}"/>
                  </a:ext>
                </a:extLst>
              </p:cNvPr>
              <p:cNvSpPr/>
              <p:nvPr/>
            </p:nvSpPr>
            <p:spPr>
              <a:xfrm rot="10800000">
                <a:off x="5536050" y="6249849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A1578A4-D547-413F-8E9D-DFEE6D41DE0B}"/>
                  </a:ext>
                </a:extLst>
              </p:cNvPr>
              <p:cNvSpPr txBox="1"/>
              <p:nvPr/>
            </p:nvSpPr>
            <p:spPr>
              <a:xfrm>
                <a:off x="5775778" y="6328601"/>
                <a:ext cx="1435661" cy="307777"/>
              </a:xfrm>
              <a:prstGeom prst="rect">
                <a:avLst/>
              </a:prstGeom>
              <a:grpFill/>
              <a:ln>
                <a:solidFill>
                  <a:srgbClr val="333F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en-US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3rd Title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E80CBBD3-263D-422C-9582-46F5D7F92044}"/>
                </a:ext>
              </a:extLst>
            </p:cNvPr>
            <p:cNvGrpSpPr/>
            <p:nvPr/>
          </p:nvGrpSpPr>
          <p:grpSpPr>
            <a:xfrm>
              <a:off x="3826721" y="6253864"/>
              <a:ext cx="1908000" cy="465282"/>
              <a:chOff x="3750521" y="6249774"/>
              <a:chExt cx="1908000" cy="465282"/>
            </a:xfrm>
            <a:solidFill>
              <a:srgbClr val="333F50"/>
            </a:solidFill>
          </p:grpSpPr>
          <p:sp>
            <p:nvSpPr>
              <p:cNvPr id="39" name="Arrow: Chevron 38">
                <a:extLst>
                  <a:ext uri="{FF2B5EF4-FFF2-40B4-BE49-F238E27FC236}">
                    <a16:creationId xmlns:a16="http://schemas.microsoft.com/office/drawing/2014/main" id="{E0909EE0-F2DF-481D-B6CC-6E413EAF5B7C}"/>
                  </a:ext>
                </a:extLst>
              </p:cNvPr>
              <p:cNvSpPr/>
              <p:nvPr/>
            </p:nvSpPr>
            <p:spPr>
              <a:xfrm rot="10800000">
                <a:off x="3750521" y="6249774"/>
                <a:ext cx="1908000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7ECA5C8-12A9-463F-AC31-FBE888B083C2}"/>
                  </a:ext>
                </a:extLst>
              </p:cNvPr>
              <p:cNvSpPr txBox="1"/>
              <p:nvPr/>
            </p:nvSpPr>
            <p:spPr>
              <a:xfrm>
                <a:off x="3983131" y="6328525"/>
                <a:ext cx="1435661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en-US" sz="1400" b="1" dirty="0">
                    <a:solidFill>
                      <a:schemeClr val="bg1">
                        <a:lumMod val="95000"/>
                      </a:schemeClr>
                    </a:solidFill>
                    <a:cs typeface="B Nazanin" panose="00000400000000000000" pitchFamily="2" charset="-78"/>
                  </a:rPr>
                  <a:t>4th Title</a:t>
                </a: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8F056BED-413B-418B-829C-BA13D8E44248}"/>
                </a:ext>
              </a:extLst>
            </p:cNvPr>
            <p:cNvGrpSpPr/>
            <p:nvPr/>
          </p:nvGrpSpPr>
          <p:grpSpPr>
            <a:xfrm>
              <a:off x="1746250" y="6258329"/>
              <a:ext cx="2195033" cy="465282"/>
              <a:chOff x="1644650" y="6249774"/>
              <a:chExt cx="2195033" cy="465282"/>
            </a:xfrm>
            <a:noFill/>
          </p:grpSpPr>
          <p:sp>
            <p:nvSpPr>
              <p:cNvPr id="42" name="Arrow: Chevron 41">
                <a:extLst>
                  <a:ext uri="{FF2B5EF4-FFF2-40B4-BE49-F238E27FC236}">
                    <a16:creationId xmlns:a16="http://schemas.microsoft.com/office/drawing/2014/main" id="{810CF66B-6BB4-485C-A1C1-E098237AFC25}"/>
                  </a:ext>
                </a:extLst>
              </p:cNvPr>
              <p:cNvSpPr/>
              <p:nvPr/>
            </p:nvSpPr>
            <p:spPr>
              <a:xfrm rot="10800000">
                <a:off x="1644650" y="6249774"/>
                <a:ext cx="2195033" cy="465282"/>
              </a:xfrm>
              <a:prstGeom prst="chevron">
                <a:avLst/>
              </a:prstGeom>
              <a:grp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5C41127-A759-47E4-A26D-C6B2A38A5015}"/>
                  </a:ext>
                </a:extLst>
              </p:cNvPr>
              <p:cNvSpPr txBox="1"/>
              <p:nvPr/>
            </p:nvSpPr>
            <p:spPr>
              <a:xfrm>
                <a:off x="1912632" y="6336760"/>
                <a:ext cx="1675733" cy="30777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en-US" sz="1400" b="1" dirty="0">
                    <a:solidFill>
                      <a:srgbClr val="002060"/>
                    </a:solidFill>
                    <a:cs typeface="B Nazanin" panose="00000400000000000000" pitchFamily="2" charset="-78"/>
                  </a:rPr>
                  <a:t>Conclusion</a:t>
                </a:r>
              </a:p>
            </p:txBody>
          </p:sp>
        </p:grpSp>
        <p:sp>
          <p:nvSpPr>
            <p:cNvPr id="21" name="Arrow: Chevron 20">
              <a:extLst>
                <a:ext uri="{FF2B5EF4-FFF2-40B4-BE49-F238E27FC236}">
                  <a16:creationId xmlns:a16="http://schemas.microsoft.com/office/drawing/2014/main" id="{063B0DE8-2AA2-4DB8-871F-E22FED8951D0}"/>
                </a:ext>
              </a:extLst>
            </p:cNvPr>
            <p:cNvSpPr/>
            <p:nvPr/>
          </p:nvSpPr>
          <p:spPr>
            <a:xfrm rot="10800000">
              <a:off x="9222363" y="6235679"/>
              <a:ext cx="1908000" cy="465282"/>
            </a:xfrm>
            <a:prstGeom prst="chevron">
              <a:avLst/>
            </a:prstGeom>
            <a:solidFill>
              <a:srgbClr val="333F50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B5C80B9-0E23-44A4-BDED-60301A270DB4}"/>
                </a:ext>
              </a:extLst>
            </p:cNvPr>
            <p:cNvSpPr txBox="1"/>
            <p:nvPr/>
          </p:nvSpPr>
          <p:spPr>
            <a:xfrm>
              <a:off x="9274508" y="6327132"/>
              <a:ext cx="1594285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sz="1300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Introduction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8725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7B166E-31A9-49C6-8D90-D6E86C46A6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125900"/>
      </p:ext>
    </p:extLst>
  </p:cSld>
  <p:clrMapOvr>
    <a:masterClrMapping/>
  </p:clrMapOvr>
</p:sld>
</file>

<file path=ppt/theme/theme1.xml><?xml version="1.0" encoding="utf-8"?>
<a:theme xmlns:a="http://schemas.openxmlformats.org/drawingml/2006/main" name="ISME2020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1107</TotalTime>
  <Words>84</Words>
  <Application>Microsoft Office PowerPoint</Application>
  <PresentationFormat>Widescreen</PresentationFormat>
  <Paragraphs>57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B Nazanin</vt:lpstr>
      <vt:lpstr>B Yekan</vt:lpstr>
      <vt:lpstr>Calibri</vt:lpstr>
      <vt:lpstr>IRANYekan</vt:lpstr>
      <vt:lpstr>Times New Roman</vt:lpstr>
      <vt:lpstr>ISME2020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Hadi 19</dc:creator>
  <cp:lastModifiedBy>Dr musavi</cp:lastModifiedBy>
  <cp:revision>80</cp:revision>
  <dcterms:created xsi:type="dcterms:W3CDTF">2020-04-17T10:35:40Z</dcterms:created>
  <dcterms:modified xsi:type="dcterms:W3CDTF">2026-07-14T14:35:22Z</dcterms:modified>
</cp:coreProperties>
</file>