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62" r:id="rId2"/>
    <p:sldId id="260" r:id="rId3"/>
    <p:sldId id="259" r:id="rId4"/>
    <p:sldId id="258" r:id="rId5"/>
    <p:sldId id="265" r:id="rId6"/>
    <p:sldId id="264" r:id="rId7"/>
    <p:sldId id="263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3F50"/>
    <a:srgbClr val="004A8F"/>
    <a:srgbClr val="BCBCBC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9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A0EAE-5666-4AD1-AD27-EFDCB24A511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C8065-7F2F-4938-BFB5-1EE10EF9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33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600" b="1" dirty="0">
                <a:cs typeface="B Yekan" panose="00000400000000000000" pitchFamily="2" charset="-78"/>
              </a:rPr>
              <a:t>قسمت یادداشت نویسی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555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200" b="1" dirty="0">
                <a:cs typeface="B Yekan" panose="00000400000000000000" pitchFamily="2" charset="-78"/>
              </a:rPr>
              <a:t>قسمت یادداشت نویسی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37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200" b="1" dirty="0">
                <a:cs typeface="B Yekan" panose="00000400000000000000" pitchFamily="2" charset="-78"/>
              </a:rPr>
              <a:t>قسمت یادداشت نویسی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021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200" b="1" dirty="0">
                <a:cs typeface="B Yekan" panose="00000400000000000000" pitchFamily="2" charset="-78"/>
              </a:rPr>
              <a:t>قسمت یادداشت نویسی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1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200" b="1" dirty="0">
                <a:cs typeface="B Yekan" panose="00000400000000000000" pitchFamily="2" charset="-78"/>
              </a:rPr>
              <a:t>قسمت یادداشت نویسی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25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200" b="1" dirty="0">
                <a:cs typeface="B Yekan" panose="00000400000000000000" pitchFamily="2" charset="-78"/>
              </a:rPr>
              <a:t>قسمت یادداشت نویسی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00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200" b="1" dirty="0">
                <a:cs typeface="B Yekan" panose="00000400000000000000" pitchFamily="2" charset="-78"/>
              </a:rPr>
              <a:t>قسمت یادداشت نویسی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13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200" b="1" dirty="0">
                <a:cs typeface="B Yekan" panose="00000400000000000000" pitchFamily="2" charset="-78"/>
              </a:rPr>
              <a:t>قسمت یادداشت نویسی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21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سلاید اول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C35F632-64F2-4BAF-A5DA-3324CEE900F2}"/>
              </a:ext>
            </a:extLst>
          </p:cNvPr>
          <p:cNvSpPr/>
          <p:nvPr userDrawn="1"/>
        </p:nvSpPr>
        <p:spPr>
          <a:xfrm>
            <a:off x="5181600" y="2770116"/>
            <a:ext cx="7010400" cy="14884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2E9A65-22BA-4D26-8B1B-8C798B984A32}"/>
              </a:ext>
            </a:extLst>
          </p:cNvPr>
          <p:cNvSpPr/>
          <p:nvPr userDrawn="1"/>
        </p:nvSpPr>
        <p:spPr>
          <a:xfrm>
            <a:off x="161925" y="4351267"/>
            <a:ext cx="4629150" cy="2506733"/>
          </a:xfrm>
          <a:prstGeom prst="rect">
            <a:avLst/>
          </a:prstGeom>
          <a:solidFill>
            <a:schemeClr val="bg1">
              <a:lumMod val="8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958A30B5-F84B-4F9E-8468-17F5AFEE52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1600" y="2770116"/>
            <a:ext cx="6762750" cy="148840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 rtl="1">
              <a:buNone/>
              <a:defRPr sz="3400" b="1">
                <a:solidFill>
                  <a:schemeClr val="bg1">
                    <a:lumMod val="95000"/>
                  </a:schemeClr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عنوان مقاله</a:t>
            </a:r>
            <a:endParaRPr lang="en-US" dirty="0"/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D2F2C483-5D46-43B7-9C9C-DDD370443A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3362" y="4400550"/>
            <a:ext cx="4486276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 rtl="1">
              <a:buNone/>
              <a:defRPr sz="1400">
                <a:solidFill>
                  <a:schemeClr val="tx1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نویسنده اول، دانشکده، دانشگاه</a:t>
            </a:r>
            <a:endParaRPr lang="en-US" dirty="0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68C7CF4A-97FF-484B-AE0F-E2A648A24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3362" y="4890453"/>
            <a:ext cx="4486276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 rtl="1">
              <a:buNone/>
              <a:defRPr sz="1400">
                <a:solidFill>
                  <a:schemeClr val="tx1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نویسنده دوم، دانشکده، دانشگاه</a:t>
            </a:r>
            <a:endParaRPr lang="en-US" dirty="0"/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02EA2B8-FC8A-4178-817C-532314CF8E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3362" y="5384323"/>
            <a:ext cx="4486276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 rtl="1">
              <a:buNone/>
              <a:defRPr sz="1400">
                <a:solidFill>
                  <a:schemeClr val="tx1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نویسنده سوم، دانشکده، دانشگاه</a:t>
            </a:r>
            <a:endParaRPr lang="en-US" dirty="0"/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309ED985-C035-400F-8B55-9934A2B0FD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362" y="6375863"/>
            <a:ext cx="4486276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 rtl="1">
              <a:buNone/>
              <a:defRPr sz="1400">
                <a:solidFill>
                  <a:schemeClr val="tx1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نویسنده پنجم، دانشکده، دانشگاه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B45CB1-15FD-4F14-92CB-3BAD112F0AB3}"/>
              </a:ext>
            </a:extLst>
          </p:cNvPr>
          <p:cNvSpPr/>
          <p:nvPr userDrawn="1"/>
        </p:nvSpPr>
        <p:spPr>
          <a:xfrm>
            <a:off x="5732839" y="6236529"/>
            <a:ext cx="2238896" cy="62147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cs typeface="B Nazanin" panose="000004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D6DA7D-851C-4BA7-B407-16EF8ADAF03C}"/>
              </a:ext>
            </a:extLst>
          </p:cNvPr>
          <p:cNvSpPr txBox="1"/>
          <p:nvPr userDrawn="1"/>
        </p:nvSpPr>
        <p:spPr>
          <a:xfrm>
            <a:off x="5752235" y="6375863"/>
            <a:ext cx="2219500" cy="30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1">
              <a:defRPr sz="1400" b="1">
                <a:solidFill>
                  <a:schemeClr val="bg1"/>
                </a:solidFill>
                <a:latin typeface="IRANYekan" panose="020B0506030804020204" pitchFamily="34" charset="-78"/>
                <a:cs typeface="IRANYekan" panose="020B0506030804020204" pitchFamily="34" charset="-78"/>
              </a:defRPr>
            </a:lvl1pPr>
          </a:lstStyle>
          <a:p>
            <a:pPr lvl="0"/>
            <a:r>
              <a:rPr lang="fa-IR" sz="1600" dirty="0">
                <a:cs typeface="B Nazanin" panose="00000400000000000000" pitchFamily="2" charset="-78"/>
              </a:rPr>
              <a:t>۲۵ اسفندماه ۱۴۰۵</a:t>
            </a:r>
            <a:endParaRPr lang="en-US" sz="1600" dirty="0">
              <a:cs typeface="B Nazanin" panose="00000400000000000000" pitchFamily="2" charset="-78"/>
            </a:endParaRP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6C21E9C2-CB1C-46E3-84AD-44EDB99663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3362" y="5878193"/>
            <a:ext cx="4486276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 rtl="1">
              <a:buNone/>
              <a:defRPr sz="1400">
                <a:solidFill>
                  <a:schemeClr val="tx1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نویسنده چهارم، دانشکده، دانشگاه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834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یتر 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507148C9-81BA-44AA-8A4F-DD76393AD766}"/>
              </a:ext>
            </a:extLst>
          </p:cNvPr>
          <p:cNvSpPr/>
          <p:nvPr userDrawn="1"/>
        </p:nvSpPr>
        <p:spPr>
          <a:xfrm rot="10800000">
            <a:off x="10994232" y="6214337"/>
            <a:ext cx="1197768" cy="509546"/>
          </a:xfrm>
          <a:prstGeom prst="chevron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5C2DD-FE4B-48B3-9338-7EE4FCF5864A}"/>
              </a:ext>
            </a:extLst>
          </p:cNvPr>
          <p:cNvSpPr/>
          <p:nvPr userDrawn="1"/>
        </p:nvSpPr>
        <p:spPr>
          <a:xfrm>
            <a:off x="11927681" y="6214335"/>
            <a:ext cx="264319" cy="5095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cs typeface="B Yekan" panose="00000400000000000000" pitchFamily="2" charset="-78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7B6C930-E778-4BB0-80B7-2EB7130755E0}"/>
              </a:ext>
            </a:extLst>
          </p:cNvPr>
          <p:cNvSpPr txBox="1">
            <a:spLocks/>
          </p:cNvSpPr>
          <p:nvPr userDrawn="1"/>
        </p:nvSpPr>
        <p:spPr>
          <a:xfrm>
            <a:off x="11507386" y="6284710"/>
            <a:ext cx="323854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defPPr>
              <a:defRPr lang="en-US"/>
            </a:defPPr>
            <a:lvl1pPr marL="0" algn="ctr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IRANYekan" panose="020B0506030804020204" pitchFamily="34" charset="-78"/>
                <a:ea typeface="+mn-ea"/>
                <a:cs typeface="IRANYekan" panose="020B0506030804020204" pitchFamily="34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B Yekan" panose="00000400000000000000" pitchFamily="2" charset="-78"/>
              </a:rPr>
              <a:t>/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E90FC-5813-4DCC-82B3-11B1CF4B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  <a:prstGeom prst="rect">
            <a:avLst/>
          </a:prstGeom>
        </p:spPr>
        <p:txBody>
          <a:bodyPr/>
          <a:lstStyle>
            <a:lvl1pPr algn="ctr">
              <a:defRPr lang="en-US" sz="2000" b="0" kern="1200" smtClean="0">
                <a:solidFill>
                  <a:schemeClr val="bg1"/>
                </a:solidFill>
                <a:latin typeface="+mn-lt"/>
                <a:ea typeface="+mn-ea"/>
                <a:cs typeface="B Nazanin" panose="00000400000000000000" pitchFamily="2" charset="-78"/>
              </a:defRPr>
            </a:lvl1pPr>
          </a:lstStyle>
          <a:p>
            <a:fld id="{2253DF1C-118D-4D6B-896F-D9C5BDA18C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8EAC27-B1C0-4D67-B933-7022E06FF7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681221" y="6284710"/>
            <a:ext cx="469105" cy="365125"/>
          </a:xfrm>
          <a:prstGeom prst="rect">
            <a:avLst/>
          </a:prstGeom>
        </p:spPr>
        <p:txBody>
          <a:bodyPr/>
          <a:lstStyle>
            <a:lvl1pPr>
              <a:defRPr lang="en-US" sz="1400" b="1" kern="1200" smtClean="0">
                <a:solidFill>
                  <a:schemeClr val="bg1"/>
                </a:solidFill>
                <a:latin typeface="+mn-lt"/>
                <a:ea typeface="+mn-ea"/>
                <a:cs typeface="B Nazanin" panose="00000400000000000000" pitchFamily="2" charset="-78"/>
              </a:defRPr>
            </a:lvl1pPr>
          </a:lstStyle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E928CD-1BD6-46A8-BE14-68A8005B86D3}"/>
              </a:ext>
            </a:extLst>
          </p:cNvPr>
          <p:cNvSpPr/>
          <p:nvPr userDrawn="1"/>
        </p:nvSpPr>
        <p:spPr>
          <a:xfrm>
            <a:off x="723900" y="0"/>
            <a:ext cx="10787065" cy="10307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cs typeface="B Yekan" panose="00000400000000000000" pitchFamily="2" charset="-78"/>
            </a:endParaRP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FD8F32ED-F529-4460-A75D-90B31BE168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900" y="0"/>
            <a:ext cx="10787065" cy="10307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rtl="1">
              <a:buNone/>
              <a:defRPr sz="4400">
                <a:solidFill>
                  <a:schemeClr val="bg1">
                    <a:lumMod val="95000"/>
                  </a:schemeClr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عنوان اسلاید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52DA67D-553B-42DC-81F2-F552D498356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33868" y="2021837"/>
            <a:ext cx="10724263" cy="3498850"/>
          </a:xfrm>
        </p:spPr>
        <p:txBody>
          <a:bodyPr>
            <a:normAutofit/>
          </a:bodyPr>
          <a:lstStyle>
            <a:lvl1pPr marL="0" indent="0" algn="r" rtl="1">
              <a:buNone/>
              <a:defRPr sz="2000">
                <a:solidFill>
                  <a:srgbClr val="004A8F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  <a:lvl2pPr marL="457177" indent="0" algn="r" rtl="1">
              <a:buNone/>
              <a:defRPr>
                <a:solidFill>
                  <a:srgbClr val="004A8F"/>
                </a:solidFill>
              </a:defRPr>
            </a:lvl2pPr>
            <a:lvl3pPr marL="914353" indent="0" algn="r" rtl="1">
              <a:buNone/>
              <a:defRPr>
                <a:solidFill>
                  <a:srgbClr val="004A8F"/>
                </a:solidFill>
              </a:defRPr>
            </a:lvl3pPr>
            <a:lvl4pPr marL="1371531" indent="0" algn="r" rtl="1">
              <a:buNone/>
              <a:defRPr>
                <a:solidFill>
                  <a:srgbClr val="004A8F"/>
                </a:solidFill>
              </a:defRPr>
            </a:lvl4pPr>
            <a:lvl5pPr marL="1828709" indent="0" algn="r" rtl="1">
              <a:buNone/>
              <a:defRPr>
                <a:solidFill>
                  <a:srgbClr val="004A8F"/>
                </a:solidFill>
              </a:defRPr>
            </a:lvl5pPr>
          </a:lstStyle>
          <a:p>
            <a:pPr lvl="0"/>
            <a:r>
              <a:rPr lang="fa-IR" dirty="0"/>
              <a:t>برای اضافه کردن محتوا، بروی گزینه موردنظر کلیک کنید</a:t>
            </a:r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A988774-F87E-4178-ADF2-D18E37E5AC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3837" y="1215061"/>
            <a:ext cx="10763549" cy="690704"/>
          </a:xfrm>
        </p:spPr>
        <p:txBody>
          <a:bodyPr/>
          <a:lstStyle>
            <a:lvl1pPr marL="0" indent="0" algn="r" rtl="1">
              <a:buNone/>
              <a:defRPr lang="en-US" sz="2800" kern="1200" dirty="0" smtClean="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برای اضافه کردن تیتر، کلیک کنید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257E726-A1A1-46A8-A369-1FCAF02E18A5}"/>
              </a:ext>
            </a:extLst>
          </p:cNvPr>
          <p:cNvGrpSpPr/>
          <p:nvPr userDrawn="1"/>
        </p:nvGrpSpPr>
        <p:grpSpPr>
          <a:xfrm>
            <a:off x="-1" y="6235835"/>
            <a:ext cx="1845432" cy="465282"/>
            <a:chOff x="-1" y="6235835"/>
            <a:chExt cx="1845432" cy="465282"/>
          </a:xfrm>
        </p:grpSpPr>
        <p:sp>
          <p:nvSpPr>
            <p:cNvPr id="16" name="Arrow: Chevron 71">
              <a:extLst>
                <a:ext uri="{FF2B5EF4-FFF2-40B4-BE49-F238E27FC236}">
                  <a16:creationId xmlns:a16="http://schemas.microsoft.com/office/drawing/2014/main" id="{293B7F39-F865-4DD4-80A3-2887C239367D}"/>
                </a:ext>
              </a:extLst>
            </p:cNvPr>
            <p:cNvSpPr/>
            <p:nvPr/>
          </p:nvSpPr>
          <p:spPr>
            <a:xfrm rot="10800000">
              <a:off x="-1" y="6235835"/>
              <a:ext cx="1845432" cy="465282"/>
            </a:xfrm>
            <a:custGeom>
              <a:avLst/>
              <a:gdLst>
                <a:gd name="connsiteX0" fmla="*/ 0 w 2195033"/>
                <a:gd name="connsiteY0" fmla="*/ 0 h 465282"/>
                <a:gd name="connsiteX1" fmla="*/ 1971916 w 2195033"/>
                <a:gd name="connsiteY1" fmla="*/ 0 h 465282"/>
                <a:gd name="connsiteX2" fmla="*/ 2195033 w 2195033"/>
                <a:gd name="connsiteY2" fmla="*/ 232641 h 465282"/>
                <a:gd name="connsiteX3" fmla="*/ 1971916 w 2195033"/>
                <a:gd name="connsiteY3" fmla="*/ 465282 h 465282"/>
                <a:gd name="connsiteX4" fmla="*/ 0 w 2195033"/>
                <a:gd name="connsiteY4" fmla="*/ 465282 h 465282"/>
                <a:gd name="connsiteX5" fmla="*/ 223117 w 2195033"/>
                <a:gd name="connsiteY5" fmla="*/ 232641 h 465282"/>
                <a:gd name="connsiteX6" fmla="*/ 0 w 2195033"/>
                <a:gd name="connsiteY6" fmla="*/ 0 h 465282"/>
                <a:gd name="connsiteX0" fmla="*/ 0 w 1971916"/>
                <a:gd name="connsiteY0" fmla="*/ 0 h 465282"/>
                <a:gd name="connsiteX1" fmla="*/ 1971916 w 1971916"/>
                <a:gd name="connsiteY1" fmla="*/ 0 h 465282"/>
                <a:gd name="connsiteX2" fmla="*/ 1969608 w 1971916"/>
                <a:gd name="connsiteY2" fmla="*/ 229466 h 465282"/>
                <a:gd name="connsiteX3" fmla="*/ 1971916 w 1971916"/>
                <a:gd name="connsiteY3" fmla="*/ 465282 h 465282"/>
                <a:gd name="connsiteX4" fmla="*/ 0 w 1971916"/>
                <a:gd name="connsiteY4" fmla="*/ 465282 h 465282"/>
                <a:gd name="connsiteX5" fmla="*/ 223117 w 1971916"/>
                <a:gd name="connsiteY5" fmla="*/ 232641 h 465282"/>
                <a:gd name="connsiteX6" fmla="*/ 0 w 1971916"/>
                <a:gd name="connsiteY6" fmla="*/ 0 h 465282"/>
                <a:gd name="connsiteX0" fmla="*/ 0 w 1985511"/>
                <a:gd name="connsiteY0" fmla="*/ 0 h 465282"/>
                <a:gd name="connsiteX1" fmla="*/ 1971916 w 1985511"/>
                <a:gd name="connsiteY1" fmla="*/ 0 h 465282"/>
                <a:gd name="connsiteX2" fmla="*/ 1985483 w 1985511"/>
                <a:gd name="connsiteY2" fmla="*/ 210416 h 465282"/>
                <a:gd name="connsiteX3" fmla="*/ 1971916 w 1985511"/>
                <a:gd name="connsiteY3" fmla="*/ 465282 h 465282"/>
                <a:gd name="connsiteX4" fmla="*/ 0 w 1985511"/>
                <a:gd name="connsiteY4" fmla="*/ 465282 h 465282"/>
                <a:gd name="connsiteX5" fmla="*/ 223117 w 1985511"/>
                <a:gd name="connsiteY5" fmla="*/ 232641 h 465282"/>
                <a:gd name="connsiteX6" fmla="*/ 0 w 1985511"/>
                <a:gd name="connsiteY6" fmla="*/ 0 h 465282"/>
                <a:gd name="connsiteX0" fmla="*/ 0 w 1971916"/>
                <a:gd name="connsiteY0" fmla="*/ 0 h 465282"/>
                <a:gd name="connsiteX1" fmla="*/ 1971916 w 1971916"/>
                <a:gd name="connsiteY1" fmla="*/ 0 h 465282"/>
                <a:gd name="connsiteX2" fmla="*/ 1969608 w 1971916"/>
                <a:gd name="connsiteY2" fmla="*/ 204066 h 465282"/>
                <a:gd name="connsiteX3" fmla="*/ 1971916 w 1971916"/>
                <a:gd name="connsiteY3" fmla="*/ 465282 h 465282"/>
                <a:gd name="connsiteX4" fmla="*/ 0 w 1971916"/>
                <a:gd name="connsiteY4" fmla="*/ 465282 h 465282"/>
                <a:gd name="connsiteX5" fmla="*/ 223117 w 1971916"/>
                <a:gd name="connsiteY5" fmla="*/ 232641 h 465282"/>
                <a:gd name="connsiteX6" fmla="*/ 0 w 1971916"/>
                <a:gd name="connsiteY6" fmla="*/ 0 h 465282"/>
                <a:gd name="connsiteX0" fmla="*/ 0 w 1982343"/>
                <a:gd name="connsiteY0" fmla="*/ 0 h 465282"/>
                <a:gd name="connsiteX1" fmla="*/ 1971916 w 1982343"/>
                <a:gd name="connsiteY1" fmla="*/ 0 h 465282"/>
                <a:gd name="connsiteX2" fmla="*/ 1982308 w 1982343"/>
                <a:gd name="connsiteY2" fmla="*/ 200891 h 465282"/>
                <a:gd name="connsiteX3" fmla="*/ 1971916 w 1982343"/>
                <a:gd name="connsiteY3" fmla="*/ 465282 h 465282"/>
                <a:gd name="connsiteX4" fmla="*/ 0 w 1982343"/>
                <a:gd name="connsiteY4" fmla="*/ 465282 h 465282"/>
                <a:gd name="connsiteX5" fmla="*/ 223117 w 1982343"/>
                <a:gd name="connsiteY5" fmla="*/ 232641 h 465282"/>
                <a:gd name="connsiteX6" fmla="*/ 0 w 1982343"/>
                <a:gd name="connsiteY6" fmla="*/ 0 h 465282"/>
                <a:gd name="connsiteX0" fmla="*/ 0 w 1972934"/>
                <a:gd name="connsiteY0" fmla="*/ 0 h 465282"/>
                <a:gd name="connsiteX1" fmla="*/ 1971916 w 1972934"/>
                <a:gd name="connsiteY1" fmla="*/ 0 h 465282"/>
                <a:gd name="connsiteX2" fmla="*/ 1972781 w 1972934"/>
                <a:gd name="connsiteY2" fmla="*/ 223116 h 465282"/>
                <a:gd name="connsiteX3" fmla="*/ 1971916 w 1972934"/>
                <a:gd name="connsiteY3" fmla="*/ 465282 h 465282"/>
                <a:gd name="connsiteX4" fmla="*/ 0 w 1972934"/>
                <a:gd name="connsiteY4" fmla="*/ 465282 h 465282"/>
                <a:gd name="connsiteX5" fmla="*/ 223117 w 1972934"/>
                <a:gd name="connsiteY5" fmla="*/ 232641 h 465282"/>
                <a:gd name="connsiteX6" fmla="*/ 0 w 1972934"/>
                <a:gd name="connsiteY6" fmla="*/ 0 h 465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2934" h="465282">
                  <a:moveTo>
                    <a:pt x="0" y="0"/>
                  </a:moveTo>
                  <a:lnTo>
                    <a:pt x="1971916" y="0"/>
                  </a:lnTo>
                  <a:cubicBezTo>
                    <a:pt x="1971147" y="76489"/>
                    <a:pt x="1973550" y="146627"/>
                    <a:pt x="1972781" y="223116"/>
                  </a:cubicBezTo>
                  <a:cubicBezTo>
                    <a:pt x="1973550" y="301721"/>
                    <a:pt x="1971147" y="386677"/>
                    <a:pt x="1971916" y="465282"/>
                  </a:cubicBezTo>
                  <a:lnTo>
                    <a:pt x="0" y="465282"/>
                  </a:lnTo>
                  <a:lnTo>
                    <a:pt x="223117" y="23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3F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6F39DF-945A-433F-82FA-28B17016F08C}"/>
                </a:ext>
              </a:extLst>
            </p:cNvPr>
            <p:cNvSpPr txBox="1"/>
            <p:nvPr/>
          </p:nvSpPr>
          <p:spPr>
            <a:xfrm>
              <a:off x="28254" y="6305294"/>
              <a:ext cx="16757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1400" b="1" dirty="0">
                  <a:solidFill>
                    <a:schemeClr val="bg1">
                      <a:lumMod val="95000"/>
                    </a:schemeClr>
                  </a:solidFill>
                  <a:cs typeface="B Yekan" panose="00000400000000000000" pitchFamily="2" charset="-78"/>
                </a:rPr>
                <a:t>۲۵ اسفند ۱۴۰۵</a:t>
              </a:r>
              <a:endParaRPr lang="en-US" sz="1400" b="1" dirty="0">
                <a:solidFill>
                  <a:schemeClr val="bg1">
                    <a:lumMod val="95000"/>
                  </a:schemeClr>
                </a:solidFill>
                <a:cs typeface="B Yeka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4639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هرس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4FCF02A-1005-4108-BE00-D700B5E4C7CB}"/>
              </a:ext>
            </a:extLst>
          </p:cNvPr>
          <p:cNvSpPr/>
          <p:nvPr userDrawn="1"/>
        </p:nvSpPr>
        <p:spPr>
          <a:xfrm>
            <a:off x="10239374" y="180975"/>
            <a:ext cx="1952625" cy="648652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cs typeface="B Yeka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83D8B5-E260-4114-939F-4C65D1E80D33}"/>
              </a:ext>
            </a:extLst>
          </p:cNvPr>
          <p:cNvSpPr txBox="1"/>
          <p:nvPr userDrawn="1"/>
        </p:nvSpPr>
        <p:spPr>
          <a:xfrm>
            <a:off x="10569355" y="190499"/>
            <a:ext cx="1292662" cy="6486526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 rtl="1"/>
            <a:r>
              <a:rPr lang="fa-IR" sz="7200" dirty="0">
                <a:solidFill>
                  <a:schemeClr val="bg1">
                    <a:lumMod val="95000"/>
                  </a:schemeClr>
                </a:solidFill>
                <a:latin typeface="IRANYekan" panose="020B0506030804020204" pitchFamily="34" charset="-78"/>
                <a:cs typeface="B Yekan" panose="00000400000000000000" pitchFamily="2" charset="-78"/>
              </a:rPr>
              <a:t>فهرست</a:t>
            </a:r>
            <a:endParaRPr lang="en-US" sz="7200" dirty="0">
              <a:solidFill>
                <a:schemeClr val="bg1">
                  <a:lumMod val="95000"/>
                </a:schemeClr>
              </a:solidFill>
              <a:latin typeface="IRANYekan" panose="020B0506030804020204" pitchFamily="34" charset="-78"/>
              <a:cs typeface="B Yekan" panose="00000400000000000000" pitchFamily="2" charset="-78"/>
            </a:endParaRP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C943327D-6B6D-46C8-96F9-5050422015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0950" y="989397"/>
            <a:ext cx="862862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rtl="1">
              <a:buNone/>
              <a:defRPr sz="2000">
                <a:solidFill>
                  <a:schemeClr val="tx1"/>
                </a:solidFill>
                <a:latin typeface="+mn-lt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3</a:t>
            </a:r>
            <a:endParaRPr lang="en-US" dirty="0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0BD25826-C169-4229-AA2A-9C84AA3707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90948" y="2041382"/>
            <a:ext cx="862863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rtl="1"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3</a:t>
            </a:r>
            <a:endParaRPr lang="en-US" dirty="0"/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FAA5BBD5-A2BD-4CD6-9535-D641CB3ADC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90948" y="3092409"/>
            <a:ext cx="862863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rtl="1"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3</a:t>
            </a:r>
            <a:endParaRPr lang="en-US" dirty="0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0BF2C7A9-B25B-4F1A-8A34-F36C33084C1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90948" y="4055669"/>
            <a:ext cx="862863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rtl="1"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3</a:t>
            </a:r>
            <a:endParaRPr lang="en-US" dirty="0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CED4283F-9E9D-49A0-820F-171D97AD511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948" y="5104781"/>
            <a:ext cx="862863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rtl="1"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سلاید 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47E4F411-5A9C-435E-9BC1-A7CE4301B754}"/>
              </a:ext>
            </a:extLst>
          </p:cNvPr>
          <p:cNvSpPr/>
          <p:nvPr userDrawn="1"/>
        </p:nvSpPr>
        <p:spPr>
          <a:xfrm rot="10800000">
            <a:off x="10994232" y="6214337"/>
            <a:ext cx="1197768" cy="509546"/>
          </a:xfrm>
          <a:prstGeom prst="chevron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9C85CC-4D61-4511-8EE3-E535EEA04DD2}"/>
              </a:ext>
            </a:extLst>
          </p:cNvPr>
          <p:cNvSpPr/>
          <p:nvPr userDrawn="1"/>
        </p:nvSpPr>
        <p:spPr>
          <a:xfrm>
            <a:off x="11927681" y="6214335"/>
            <a:ext cx="264319" cy="5095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cs typeface="B Yekan" panose="00000400000000000000" pitchFamily="2" charset="-78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03FEBA0-409A-4AF4-B5D7-71F435493C73}"/>
              </a:ext>
            </a:extLst>
          </p:cNvPr>
          <p:cNvSpPr txBox="1">
            <a:spLocks/>
          </p:cNvSpPr>
          <p:nvPr userDrawn="1"/>
        </p:nvSpPr>
        <p:spPr>
          <a:xfrm>
            <a:off x="11507386" y="6284710"/>
            <a:ext cx="323854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defPPr>
              <a:defRPr lang="en-US"/>
            </a:defPPr>
            <a:lvl1pPr marL="0" algn="ctr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IRANYekan" panose="020B0506030804020204" pitchFamily="34" charset="-78"/>
                <a:ea typeface="+mn-ea"/>
                <a:cs typeface="IRANYekan" panose="020B0506030804020204" pitchFamily="34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B Yekan" panose="00000400000000000000" pitchFamily="2" charset="-78"/>
              </a:rPr>
              <a:t>/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4FB6D284-A69A-440E-A34A-315063AA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  <a:prstGeom prst="rect">
            <a:avLst/>
          </a:prstGeom>
        </p:spPr>
        <p:txBody>
          <a:bodyPr/>
          <a:lstStyle>
            <a:lvl1pPr algn="ctr">
              <a:defRPr lang="en-US" sz="2000" b="0" kern="1200" smtClean="0">
                <a:solidFill>
                  <a:schemeClr val="bg1"/>
                </a:solidFill>
                <a:latin typeface="+mn-lt"/>
                <a:ea typeface="+mn-ea"/>
                <a:cs typeface="B Yekan" panose="00000400000000000000" pitchFamily="2" charset="-78"/>
              </a:defRPr>
            </a:lvl1pPr>
          </a:lstStyle>
          <a:p>
            <a:fld id="{2253DF1C-118D-4D6B-896F-D9C5BDA18C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AF1D0796-E743-43E0-96FE-152EF452A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681221" y="6284710"/>
            <a:ext cx="469105" cy="365125"/>
          </a:xfrm>
          <a:prstGeom prst="rect">
            <a:avLst/>
          </a:prstGeom>
        </p:spPr>
        <p:txBody>
          <a:bodyPr/>
          <a:lstStyle>
            <a:lvl1pPr>
              <a:defRPr lang="en-US" sz="1400" b="1" kern="1200" smtClean="0">
                <a:solidFill>
                  <a:schemeClr val="bg1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1pPr>
          </a:lstStyle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95D7AA-FF2A-41A5-8E0D-E3B41F799611}"/>
              </a:ext>
            </a:extLst>
          </p:cNvPr>
          <p:cNvSpPr/>
          <p:nvPr userDrawn="1"/>
        </p:nvSpPr>
        <p:spPr>
          <a:xfrm>
            <a:off x="723900" y="0"/>
            <a:ext cx="10787065" cy="1030778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cs typeface="B Yekan" panose="00000400000000000000" pitchFamily="2" charset="-78"/>
            </a:endParaRP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A89FBB21-D9C5-40C1-88DF-8DECD35999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900" y="0"/>
            <a:ext cx="10787065" cy="103077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>
            <a:normAutofit/>
          </a:bodyPr>
          <a:lstStyle>
            <a:lvl1pPr marL="0" indent="0" algn="ctr" rtl="1">
              <a:buNone/>
              <a:defRPr sz="4400">
                <a:solidFill>
                  <a:schemeClr val="bg1">
                    <a:lumMod val="95000"/>
                  </a:schemeClr>
                </a:solidFill>
                <a:latin typeface="IRANYekan" panose="020B0506030804020204" pitchFamily="34" charset="-78"/>
                <a:cs typeface="B Yekan" panose="00000400000000000000" pitchFamily="2" charset="-78"/>
              </a:defRPr>
            </a:lvl1pPr>
          </a:lstStyle>
          <a:p>
            <a:pPr lvl="0"/>
            <a:r>
              <a:rPr lang="fa-IR" dirty="0"/>
              <a:t>عنوان اسلاید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10E08AD-970D-4FE2-BEEA-91A06E65D97B}"/>
              </a:ext>
            </a:extLst>
          </p:cNvPr>
          <p:cNvGrpSpPr/>
          <p:nvPr userDrawn="1"/>
        </p:nvGrpSpPr>
        <p:grpSpPr>
          <a:xfrm>
            <a:off x="-1" y="6235835"/>
            <a:ext cx="1845432" cy="465282"/>
            <a:chOff x="-1" y="6235835"/>
            <a:chExt cx="1845432" cy="465282"/>
          </a:xfrm>
        </p:grpSpPr>
        <p:sp>
          <p:nvSpPr>
            <p:cNvPr id="16" name="Arrow: Chevron 71">
              <a:extLst>
                <a:ext uri="{FF2B5EF4-FFF2-40B4-BE49-F238E27FC236}">
                  <a16:creationId xmlns:a16="http://schemas.microsoft.com/office/drawing/2014/main" id="{FB231E2A-28B8-43C7-ADF1-BA4674ACDB50}"/>
                </a:ext>
              </a:extLst>
            </p:cNvPr>
            <p:cNvSpPr/>
            <p:nvPr/>
          </p:nvSpPr>
          <p:spPr>
            <a:xfrm rot="10800000">
              <a:off x="-1" y="6235835"/>
              <a:ext cx="1845432" cy="465282"/>
            </a:xfrm>
            <a:custGeom>
              <a:avLst/>
              <a:gdLst>
                <a:gd name="connsiteX0" fmla="*/ 0 w 2195033"/>
                <a:gd name="connsiteY0" fmla="*/ 0 h 465282"/>
                <a:gd name="connsiteX1" fmla="*/ 1971916 w 2195033"/>
                <a:gd name="connsiteY1" fmla="*/ 0 h 465282"/>
                <a:gd name="connsiteX2" fmla="*/ 2195033 w 2195033"/>
                <a:gd name="connsiteY2" fmla="*/ 232641 h 465282"/>
                <a:gd name="connsiteX3" fmla="*/ 1971916 w 2195033"/>
                <a:gd name="connsiteY3" fmla="*/ 465282 h 465282"/>
                <a:gd name="connsiteX4" fmla="*/ 0 w 2195033"/>
                <a:gd name="connsiteY4" fmla="*/ 465282 h 465282"/>
                <a:gd name="connsiteX5" fmla="*/ 223117 w 2195033"/>
                <a:gd name="connsiteY5" fmla="*/ 232641 h 465282"/>
                <a:gd name="connsiteX6" fmla="*/ 0 w 2195033"/>
                <a:gd name="connsiteY6" fmla="*/ 0 h 465282"/>
                <a:gd name="connsiteX0" fmla="*/ 0 w 1971916"/>
                <a:gd name="connsiteY0" fmla="*/ 0 h 465282"/>
                <a:gd name="connsiteX1" fmla="*/ 1971916 w 1971916"/>
                <a:gd name="connsiteY1" fmla="*/ 0 h 465282"/>
                <a:gd name="connsiteX2" fmla="*/ 1969608 w 1971916"/>
                <a:gd name="connsiteY2" fmla="*/ 229466 h 465282"/>
                <a:gd name="connsiteX3" fmla="*/ 1971916 w 1971916"/>
                <a:gd name="connsiteY3" fmla="*/ 465282 h 465282"/>
                <a:gd name="connsiteX4" fmla="*/ 0 w 1971916"/>
                <a:gd name="connsiteY4" fmla="*/ 465282 h 465282"/>
                <a:gd name="connsiteX5" fmla="*/ 223117 w 1971916"/>
                <a:gd name="connsiteY5" fmla="*/ 232641 h 465282"/>
                <a:gd name="connsiteX6" fmla="*/ 0 w 1971916"/>
                <a:gd name="connsiteY6" fmla="*/ 0 h 465282"/>
                <a:gd name="connsiteX0" fmla="*/ 0 w 1985511"/>
                <a:gd name="connsiteY0" fmla="*/ 0 h 465282"/>
                <a:gd name="connsiteX1" fmla="*/ 1971916 w 1985511"/>
                <a:gd name="connsiteY1" fmla="*/ 0 h 465282"/>
                <a:gd name="connsiteX2" fmla="*/ 1985483 w 1985511"/>
                <a:gd name="connsiteY2" fmla="*/ 210416 h 465282"/>
                <a:gd name="connsiteX3" fmla="*/ 1971916 w 1985511"/>
                <a:gd name="connsiteY3" fmla="*/ 465282 h 465282"/>
                <a:gd name="connsiteX4" fmla="*/ 0 w 1985511"/>
                <a:gd name="connsiteY4" fmla="*/ 465282 h 465282"/>
                <a:gd name="connsiteX5" fmla="*/ 223117 w 1985511"/>
                <a:gd name="connsiteY5" fmla="*/ 232641 h 465282"/>
                <a:gd name="connsiteX6" fmla="*/ 0 w 1985511"/>
                <a:gd name="connsiteY6" fmla="*/ 0 h 465282"/>
                <a:gd name="connsiteX0" fmla="*/ 0 w 1971916"/>
                <a:gd name="connsiteY0" fmla="*/ 0 h 465282"/>
                <a:gd name="connsiteX1" fmla="*/ 1971916 w 1971916"/>
                <a:gd name="connsiteY1" fmla="*/ 0 h 465282"/>
                <a:gd name="connsiteX2" fmla="*/ 1969608 w 1971916"/>
                <a:gd name="connsiteY2" fmla="*/ 204066 h 465282"/>
                <a:gd name="connsiteX3" fmla="*/ 1971916 w 1971916"/>
                <a:gd name="connsiteY3" fmla="*/ 465282 h 465282"/>
                <a:gd name="connsiteX4" fmla="*/ 0 w 1971916"/>
                <a:gd name="connsiteY4" fmla="*/ 465282 h 465282"/>
                <a:gd name="connsiteX5" fmla="*/ 223117 w 1971916"/>
                <a:gd name="connsiteY5" fmla="*/ 232641 h 465282"/>
                <a:gd name="connsiteX6" fmla="*/ 0 w 1971916"/>
                <a:gd name="connsiteY6" fmla="*/ 0 h 465282"/>
                <a:gd name="connsiteX0" fmla="*/ 0 w 1982343"/>
                <a:gd name="connsiteY0" fmla="*/ 0 h 465282"/>
                <a:gd name="connsiteX1" fmla="*/ 1971916 w 1982343"/>
                <a:gd name="connsiteY1" fmla="*/ 0 h 465282"/>
                <a:gd name="connsiteX2" fmla="*/ 1982308 w 1982343"/>
                <a:gd name="connsiteY2" fmla="*/ 200891 h 465282"/>
                <a:gd name="connsiteX3" fmla="*/ 1971916 w 1982343"/>
                <a:gd name="connsiteY3" fmla="*/ 465282 h 465282"/>
                <a:gd name="connsiteX4" fmla="*/ 0 w 1982343"/>
                <a:gd name="connsiteY4" fmla="*/ 465282 h 465282"/>
                <a:gd name="connsiteX5" fmla="*/ 223117 w 1982343"/>
                <a:gd name="connsiteY5" fmla="*/ 232641 h 465282"/>
                <a:gd name="connsiteX6" fmla="*/ 0 w 1982343"/>
                <a:gd name="connsiteY6" fmla="*/ 0 h 465282"/>
                <a:gd name="connsiteX0" fmla="*/ 0 w 1972934"/>
                <a:gd name="connsiteY0" fmla="*/ 0 h 465282"/>
                <a:gd name="connsiteX1" fmla="*/ 1971916 w 1972934"/>
                <a:gd name="connsiteY1" fmla="*/ 0 h 465282"/>
                <a:gd name="connsiteX2" fmla="*/ 1972781 w 1972934"/>
                <a:gd name="connsiteY2" fmla="*/ 223116 h 465282"/>
                <a:gd name="connsiteX3" fmla="*/ 1971916 w 1972934"/>
                <a:gd name="connsiteY3" fmla="*/ 465282 h 465282"/>
                <a:gd name="connsiteX4" fmla="*/ 0 w 1972934"/>
                <a:gd name="connsiteY4" fmla="*/ 465282 h 465282"/>
                <a:gd name="connsiteX5" fmla="*/ 223117 w 1972934"/>
                <a:gd name="connsiteY5" fmla="*/ 232641 h 465282"/>
                <a:gd name="connsiteX6" fmla="*/ 0 w 1972934"/>
                <a:gd name="connsiteY6" fmla="*/ 0 h 465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2934" h="465282">
                  <a:moveTo>
                    <a:pt x="0" y="0"/>
                  </a:moveTo>
                  <a:lnTo>
                    <a:pt x="1971916" y="0"/>
                  </a:lnTo>
                  <a:cubicBezTo>
                    <a:pt x="1971147" y="76489"/>
                    <a:pt x="1973550" y="146627"/>
                    <a:pt x="1972781" y="223116"/>
                  </a:cubicBezTo>
                  <a:cubicBezTo>
                    <a:pt x="1973550" y="301721"/>
                    <a:pt x="1971147" y="386677"/>
                    <a:pt x="1971916" y="465282"/>
                  </a:cubicBezTo>
                  <a:lnTo>
                    <a:pt x="0" y="465282"/>
                  </a:lnTo>
                  <a:lnTo>
                    <a:pt x="223117" y="23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3F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EB22D68-255F-4BF5-8E05-98118D70563D}"/>
                </a:ext>
              </a:extLst>
            </p:cNvPr>
            <p:cNvSpPr txBox="1"/>
            <p:nvPr/>
          </p:nvSpPr>
          <p:spPr>
            <a:xfrm>
              <a:off x="28254" y="6305294"/>
              <a:ext cx="16757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1400" b="1" dirty="0">
                  <a:solidFill>
                    <a:schemeClr val="bg1">
                      <a:lumMod val="95000"/>
                    </a:schemeClr>
                  </a:solidFill>
                  <a:cs typeface="B Yekan" panose="00000400000000000000" pitchFamily="2" charset="-78"/>
                </a:rPr>
                <a:t>۲۵ اسفند ۱۴۰۵</a:t>
              </a:r>
              <a:endParaRPr lang="en-US" sz="1400" b="1" dirty="0">
                <a:solidFill>
                  <a:schemeClr val="bg1">
                    <a:lumMod val="95000"/>
                  </a:schemeClr>
                </a:solidFill>
                <a:cs typeface="B Yeka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9847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ای دوتای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52DA67D-553B-42DC-81F2-F552D498356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43837" y="2046551"/>
            <a:ext cx="5241327" cy="3498850"/>
          </a:xfrm>
        </p:spPr>
        <p:txBody>
          <a:bodyPr>
            <a:normAutofit/>
          </a:bodyPr>
          <a:lstStyle>
            <a:lvl1pPr marL="0" indent="0" algn="r" rtl="1">
              <a:buNone/>
              <a:defRPr sz="2000">
                <a:solidFill>
                  <a:srgbClr val="004A8F"/>
                </a:solidFill>
                <a:latin typeface="B Nazanin" panose="00000400000000000000" pitchFamily="2" charset="-78"/>
                <a:cs typeface="B Nazanin" panose="00000400000000000000" pitchFamily="2" charset="-78"/>
              </a:defRPr>
            </a:lvl1pPr>
            <a:lvl2pPr marL="457177" indent="0" algn="r" rtl="1">
              <a:buNone/>
              <a:defRPr>
                <a:solidFill>
                  <a:srgbClr val="004A8F"/>
                </a:solidFill>
              </a:defRPr>
            </a:lvl2pPr>
            <a:lvl3pPr marL="914353" indent="0" algn="r" rtl="1">
              <a:buNone/>
              <a:defRPr>
                <a:solidFill>
                  <a:srgbClr val="004A8F"/>
                </a:solidFill>
              </a:defRPr>
            </a:lvl3pPr>
            <a:lvl4pPr marL="1371531" indent="0" algn="r" rtl="1">
              <a:buNone/>
              <a:defRPr>
                <a:solidFill>
                  <a:srgbClr val="004A8F"/>
                </a:solidFill>
              </a:defRPr>
            </a:lvl4pPr>
            <a:lvl5pPr marL="1828709" indent="0" algn="r" rtl="1">
              <a:buNone/>
              <a:defRPr>
                <a:solidFill>
                  <a:srgbClr val="004A8F"/>
                </a:solidFill>
              </a:defRPr>
            </a:lvl5pPr>
          </a:lstStyle>
          <a:p>
            <a:pPr lvl="0"/>
            <a:r>
              <a:rPr lang="fa-IR" dirty="0"/>
              <a:t>برای اضافه کردن محتوا، بروی گزینه موردنظر کلیک کنید</a:t>
            </a:r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A988774-F87E-4178-ADF2-D18E37E5AC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3900" y="1204200"/>
            <a:ext cx="10787065" cy="690704"/>
          </a:xfrm>
        </p:spPr>
        <p:txBody>
          <a:bodyPr/>
          <a:lstStyle>
            <a:lvl1pPr marL="0" indent="0" algn="r" rtl="1">
              <a:buNone/>
              <a:defRPr lang="en-US" sz="2800" kern="1200" dirty="0" smtClean="0">
                <a:solidFill>
                  <a:srgbClr val="004A8F"/>
                </a:solidFill>
                <a:latin typeface="B Nazanin" panose="00000400000000000000" pitchFamily="2" charset="-78"/>
                <a:ea typeface="+mn-ea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برای اضافه کردن تیتر، کلیک کنید</a:t>
            </a:r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1B6FC76B-2301-4803-8761-84699046E98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69638" y="2046548"/>
            <a:ext cx="5241327" cy="3498850"/>
          </a:xfrm>
        </p:spPr>
        <p:txBody>
          <a:bodyPr>
            <a:normAutofit/>
          </a:bodyPr>
          <a:lstStyle>
            <a:lvl1pPr marL="0" indent="0" algn="r" rtl="1">
              <a:buNone/>
              <a:defRPr sz="2000">
                <a:solidFill>
                  <a:srgbClr val="004A8F"/>
                </a:solidFill>
                <a:latin typeface="B Nazanin" panose="00000400000000000000" pitchFamily="2" charset="-78"/>
                <a:cs typeface="B Nazanin" panose="00000400000000000000" pitchFamily="2" charset="-78"/>
              </a:defRPr>
            </a:lvl1pPr>
            <a:lvl2pPr marL="457177" indent="0" algn="r" rtl="1">
              <a:buNone/>
              <a:defRPr>
                <a:solidFill>
                  <a:srgbClr val="004A8F"/>
                </a:solidFill>
              </a:defRPr>
            </a:lvl2pPr>
            <a:lvl3pPr marL="914353" indent="0" algn="r" rtl="1">
              <a:buNone/>
              <a:defRPr>
                <a:solidFill>
                  <a:srgbClr val="004A8F"/>
                </a:solidFill>
              </a:defRPr>
            </a:lvl3pPr>
            <a:lvl4pPr marL="1371531" indent="0" algn="r" rtl="1">
              <a:buNone/>
              <a:defRPr>
                <a:solidFill>
                  <a:srgbClr val="004A8F"/>
                </a:solidFill>
              </a:defRPr>
            </a:lvl4pPr>
            <a:lvl5pPr marL="1828709" indent="0" algn="r" rtl="1">
              <a:buNone/>
              <a:defRPr>
                <a:solidFill>
                  <a:srgbClr val="004A8F"/>
                </a:solidFill>
              </a:defRPr>
            </a:lvl5pPr>
          </a:lstStyle>
          <a:p>
            <a:pPr lvl="0"/>
            <a:r>
              <a:rPr lang="fa-IR" dirty="0"/>
              <a:t>برای اضافه کردن محتوا، بروی گزینه موردنظر کلیک کنید</a:t>
            </a:r>
            <a:endParaRPr lang="en-US" dirty="0"/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7486E868-A490-44E6-84BA-11F8FE4CA2CE}"/>
              </a:ext>
            </a:extLst>
          </p:cNvPr>
          <p:cNvSpPr/>
          <p:nvPr userDrawn="1"/>
        </p:nvSpPr>
        <p:spPr>
          <a:xfrm rot="10800000">
            <a:off x="10994232" y="6214337"/>
            <a:ext cx="1197768" cy="509546"/>
          </a:xfrm>
          <a:prstGeom prst="chevron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82271A0-1D67-4E38-AE59-BE5333348CA7}"/>
              </a:ext>
            </a:extLst>
          </p:cNvPr>
          <p:cNvSpPr/>
          <p:nvPr userDrawn="1"/>
        </p:nvSpPr>
        <p:spPr>
          <a:xfrm>
            <a:off x="11927681" y="6214335"/>
            <a:ext cx="264319" cy="5095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cs typeface="B Yekan" panose="00000400000000000000" pitchFamily="2" charset="-78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D08C56C3-8778-4957-9618-C72DE2A405B3}"/>
              </a:ext>
            </a:extLst>
          </p:cNvPr>
          <p:cNvSpPr txBox="1">
            <a:spLocks/>
          </p:cNvSpPr>
          <p:nvPr userDrawn="1"/>
        </p:nvSpPr>
        <p:spPr>
          <a:xfrm>
            <a:off x="11507386" y="6284710"/>
            <a:ext cx="323854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defPPr>
              <a:defRPr lang="en-US"/>
            </a:defPPr>
            <a:lvl1pPr marL="0" algn="ctr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IRANYekan" panose="020B0506030804020204" pitchFamily="34" charset="-78"/>
                <a:ea typeface="+mn-ea"/>
                <a:cs typeface="IRANYekan" panose="020B0506030804020204" pitchFamily="34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B Yekan" panose="00000400000000000000" pitchFamily="2" charset="-78"/>
              </a:rPr>
              <a:t>/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C2FF031A-6D91-467A-B708-F65BFFD34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  <a:prstGeom prst="rect">
            <a:avLst/>
          </a:prstGeom>
        </p:spPr>
        <p:txBody>
          <a:bodyPr/>
          <a:lstStyle>
            <a:lvl1pPr algn="ctr">
              <a:defRPr lang="en-US" sz="2000" b="0" kern="1200" smtClean="0">
                <a:solidFill>
                  <a:schemeClr val="bg1"/>
                </a:solidFill>
                <a:latin typeface="+mn-lt"/>
                <a:ea typeface="+mn-ea"/>
                <a:cs typeface="B Yekan" panose="00000400000000000000" pitchFamily="2" charset="-78"/>
              </a:defRPr>
            </a:lvl1pPr>
          </a:lstStyle>
          <a:p>
            <a:fld id="{2253DF1C-118D-4D6B-896F-D9C5BDA18C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Date Placeholder 2">
            <a:extLst>
              <a:ext uri="{FF2B5EF4-FFF2-40B4-BE49-F238E27FC236}">
                <a16:creationId xmlns:a16="http://schemas.microsoft.com/office/drawing/2014/main" id="{0A04EE00-60D6-432A-A1C5-DFE28FC97A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681221" y="6284710"/>
            <a:ext cx="469105" cy="365125"/>
          </a:xfrm>
          <a:prstGeom prst="rect">
            <a:avLst/>
          </a:prstGeom>
        </p:spPr>
        <p:txBody>
          <a:bodyPr/>
          <a:lstStyle>
            <a:lvl1pPr>
              <a:defRPr lang="en-US" sz="1400" b="1" kern="1200" smtClean="0">
                <a:solidFill>
                  <a:schemeClr val="bg1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1pPr>
          </a:lstStyle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9FD010D-5288-4195-A02F-768B63FA03B8}"/>
              </a:ext>
            </a:extLst>
          </p:cNvPr>
          <p:cNvSpPr/>
          <p:nvPr userDrawn="1"/>
        </p:nvSpPr>
        <p:spPr>
          <a:xfrm>
            <a:off x="723900" y="0"/>
            <a:ext cx="10787065" cy="10307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cs typeface="B Yekan" panose="00000400000000000000" pitchFamily="2" charset="-78"/>
            </a:endParaRP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59D48B42-36F8-44EC-9ABD-D560D1904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900" y="0"/>
            <a:ext cx="10787065" cy="10307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rtl="1">
              <a:buNone/>
              <a:defRPr sz="4400">
                <a:solidFill>
                  <a:schemeClr val="bg1">
                    <a:lumMod val="95000"/>
                  </a:schemeClr>
                </a:solidFill>
                <a:latin typeface="IRANYekan" panose="020B0506030804020204" pitchFamily="34" charset="-78"/>
                <a:cs typeface="B Yekan" panose="00000400000000000000" pitchFamily="2" charset="-78"/>
              </a:defRPr>
            </a:lvl1pPr>
          </a:lstStyle>
          <a:p>
            <a:pPr lvl="0"/>
            <a:r>
              <a:rPr lang="fa-IR" dirty="0"/>
              <a:t>عنوان اسلاید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6E84E01-AAFC-49FA-91E2-29E0603EAC43}"/>
              </a:ext>
            </a:extLst>
          </p:cNvPr>
          <p:cNvGrpSpPr/>
          <p:nvPr userDrawn="1"/>
        </p:nvGrpSpPr>
        <p:grpSpPr>
          <a:xfrm>
            <a:off x="-1" y="6235835"/>
            <a:ext cx="1845432" cy="465282"/>
            <a:chOff x="-1" y="6235835"/>
            <a:chExt cx="1845432" cy="465282"/>
          </a:xfrm>
        </p:grpSpPr>
        <p:sp>
          <p:nvSpPr>
            <p:cNvPr id="15" name="Arrow: Chevron 71">
              <a:extLst>
                <a:ext uri="{FF2B5EF4-FFF2-40B4-BE49-F238E27FC236}">
                  <a16:creationId xmlns:a16="http://schemas.microsoft.com/office/drawing/2014/main" id="{2366D04E-4330-46A7-B6D3-BD983E2078E5}"/>
                </a:ext>
              </a:extLst>
            </p:cNvPr>
            <p:cNvSpPr/>
            <p:nvPr/>
          </p:nvSpPr>
          <p:spPr>
            <a:xfrm rot="10800000">
              <a:off x="-1" y="6235835"/>
              <a:ext cx="1845432" cy="465282"/>
            </a:xfrm>
            <a:custGeom>
              <a:avLst/>
              <a:gdLst>
                <a:gd name="connsiteX0" fmla="*/ 0 w 2195033"/>
                <a:gd name="connsiteY0" fmla="*/ 0 h 465282"/>
                <a:gd name="connsiteX1" fmla="*/ 1971916 w 2195033"/>
                <a:gd name="connsiteY1" fmla="*/ 0 h 465282"/>
                <a:gd name="connsiteX2" fmla="*/ 2195033 w 2195033"/>
                <a:gd name="connsiteY2" fmla="*/ 232641 h 465282"/>
                <a:gd name="connsiteX3" fmla="*/ 1971916 w 2195033"/>
                <a:gd name="connsiteY3" fmla="*/ 465282 h 465282"/>
                <a:gd name="connsiteX4" fmla="*/ 0 w 2195033"/>
                <a:gd name="connsiteY4" fmla="*/ 465282 h 465282"/>
                <a:gd name="connsiteX5" fmla="*/ 223117 w 2195033"/>
                <a:gd name="connsiteY5" fmla="*/ 232641 h 465282"/>
                <a:gd name="connsiteX6" fmla="*/ 0 w 2195033"/>
                <a:gd name="connsiteY6" fmla="*/ 0 h 465282"/>
                <a:gd name="connsiteX0" fmla="*/ 0 w 1971916"/>
                <a:gd name="connsiteY0" fmla="*/ 0 h 465282"/>
                <a:gd name="connsiteX1" fmla="*/ 1971916 w 1971916"/>
                <a:gd name="connsiteY1" fmla="*/ 0 h 465282"/>
                <a:gd name="connsiteX2" fmla="*/ 1969608 w 1971916"/>
                <a:gd name="connsiteY2" fmla="*/ 229466 h 465282"/>
                <a:gd name="connsiteX3" fmla="*/ 1971916 w 1971916"/>
                <a:gd name="connsiteY3" fmla="*/ 465282 h 465282"/>
                <a:gd name="connsiteX4" fmla="*/ 0 w 1971916"/>
                <a:gd name="connsiteY4" fmla="*/ 465282 h 465282"/>
                <a:gd name="connsiteX5" fmla="*/ 223117 w 1971916"/>
                <a:gd name="connsiteY5" fmla="*/ 232641 h 465282"/>
                <a:gd name="connsiteX6" fmla="*/ 0 w 1971916"/>
                <a:gd name="connsiteY6" fmla="*/ 0 h 465282"/>
                <a:gd name="connsiteX0" fmla="*/ 0 w 1985511"/>
                <a:gd name="connsiteY0" fmla="*/ 0 h 465282"/>
                <a:gd name="connsiteX1" fmla="*/ 1971916 w 1985511"/>
                <a:gd name="connsiteY1" fmla="*/ 0 h 465282"/>
                <a:gd name="connsiteX2" fmla="*/ 1985483 w 1985511"/>
                <a:gd name="connsiteY2" fmla="*/ 210416 h 465282"/>
                <a:gd name="connsiteX3" fmla="*/ 1971916 w 1985511"/>
                <a:gd name="connsiteY3" fmla="*/ 465282 h 465282"/>
                <a:gd name="connsiteX4" fmla="*/ 0 w 1985511"/>
                <a:gd name="connsiteY4" fmla="*/ 465282 h 465282"/>
                <a:gd name="connsiteX5" fmla="*/ 223117 w 1985511"/>
                <a:gd name="connsiteY5" fmla="*/ 232641 h 465282"/>
                <a:gd name="connsiteX6" fmla="*/ 0 w 1985511"/>
                <a:gd name="connsiteY6" fmla="*/ 0 h 465282"/>
                <a:gd name="connsiteX0" fmla="*/ 0 w 1971916"/>
                <a:gd name="connsiteY0" fmla="*/ 0 h 465282"/>
                <a:gd name="connsiteX1" fmla="*/ 1971916 w 1971916"/>
                <a:gd name="connsiteY1" fmla="*/ 0 h 465282"/>
                <a:gd name="connsiteX2" fmla="*/ 1969608 w 1971916"/>
                <a:gd name="connsiteY2" fmla="*/ 204066 h 465282"/>
                <a:gd name="connsiteX3" fmla="*/ 1971916 w 1971916"/>
                <a:gd name="connsiteY3" fmla="*/ 465282 h 465282"/>
                <a:gd name="connsiteX4" fmla="*/ 0 w 1971916"/>
                <a:gd name="connsiteY4" fmla="*/ 465282 h 465282"/>
                <a:gd name="connsiteX5" fmla="*/ 223117 w 1971916"/>
                <a:gd name="connsiteY5" fmla="*/ 232641 h 465282"/>
                <a:gd name="connsiteX6" fmla="*/ 0 w 1971916"/>
                <a:gd name="connsiteY6" fmla="*/ 0 h 465282"/>
                <a:gd name="connsiteX0" fmla="*/ 0 w 1982343"/>
                <a:gd name="connsiteY0" fmla="*/ 0 h 465282"/>
                <a:gd name="connsiteX1" fmla="*/ 1971916 w 1982343"/>
                <a:gd name="connsiteY1" fmla="*/ 0 h 465282"/>
                <a:gd name="connsiteX2" fmla="*/ 1982308 w 1982343"/>
                <a:gd name="connsiteY2" fmla="*/ 200891 h 465282"/>
                <a:gd name="connsiteX3" fmla="*/ 1971916 w 1982343"/>
                <a:gd name="connsiteY3" fmla="*/ 465282 h 465282"/>
                <a:gd name="connsiteX4" fmla="*/ 0 w 1982343"/>
                <a:gd name="connsiteY4" fmla="*/ 465282 h 465282"/>
                <a:gd name="connsiteX5" fmla="*/ 223117 w 1982343"/>
                <a:gd name="connsiteY5" fmla="*/ 232641 h 465282"/>
                <a:gd name="connsiteX6" fmla="*/ 0 w 1982343"/>
                <a:gd name="connsiteY6" fmla="*/ 0 h 465282"/>
                <a:gd name="connsiteX0" fmla="*/ 0 w 1972934"/>
                <a:gd name="connsiteY0" fmla="*/ 0 h 465282"/>
                <a:gd name="connsiteX1" fmla="*/ 1971916 w 1972934"/>
                <a:gd name="connsiteY1" fmla="*/ 0 h 465282"/>
                <a:gd name="connsiteX2" fmla="*/ 1972781 w 1972934"/>
                <a:gd name="connsiteY2" fmla="*/ 223116 h 465282"/>
                <a:gd name="connsiteX3" fmla="*/ 1971916 w 1972934"/>
                <a:gd name="connsiteY3" fmla="*/ 465282 h 465282"/>
                <a:gd name="connsiteX4" fmla="*/ 0 w 1972934"/>
                <a:gd name="connsiteY4" fmla="*/ 465282 h 465282"/>
                <a:gd name="connsiteX5" fmla="*/ 223117 w 1972934"/>
                <a:gd name="connsiteY5" fmla="*/ 232641 h 465282"/>
                <a:gd name="connsiteX6" fmla="*/ 0 w 1972934"/>
                <a:gd name="connsiteY6" fmla="*/ 0 h 465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2934" h="465282">
                  <a:moveTo>
                    <a:pt x="0" y="0"/>
                  </a:moveTo>
                  <a:lnTo>
                    <a:pt x="1971916" y="0"/>
                  </a:lnTo>
                  <a:cubicBezTo>
                    <a:pt x="1971147" y="76489"/>
                    <a:pt x="1973550" y="146627"/>
                    <a:pt x="1972781" y="223116"/>
                  </a:cubicBezTo>
                  <a:cubicBezTo>
                    <a:pt x="1973550" y="301721"/>
                    <a:pt x="1971147" y="386677"/>
                    <a:pt x="1971916" y="465282"/>
                  </a:cubicBezTo>
                  <a:lnTo>
                    <a:pt x="0" y="465282"/>
                  </a:lnTo>
                  <a:lnTo>
                    <a:pt x="223117" y="232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3F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594D69E-7A29-4227-9AE6-E7F40D19FDFC}"/>
                </a:ext>
              </a:extLst>
            </p:cNvPr>
            <p:cNvSpPr txBox="1"/>
            <p:nvPr/>
          </p:nvSpPr>
          <p:spPr>
            <a:xfrm>
              <a:off x="28254" y="6305294"/>
              <a:ext cx="16757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1400" b="1" dirty="0">
                  <a:solidFill>
                    <a:schemeClr val="bg1">
                      <a:lumMod val="95000"/>
                    </a:schemeClr>
                  </a:solidFill>
                  <a:cs typeface="B Yekan" panose="00000400000000000000" pitchFamily="2" charset="-78"/>
                </a:rPr>
                <a:t>۲۵ اسفند ۱۴۰۵</a:t>
              </a:r>
              <a:endParaRPr lang="en-US" sz="1400" b="1" dirty="0">
                <a:solidFill>
                  <a:schemeClr val="bg1">
                    <a:lumMod val="95000"/>
                  </a:schemeClr>
                </a:solidFill>
                <a:cs typeface="B Yeka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7518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سلاید پایان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C35F632-64F2-4BAF-A5DA-3324CEE900F2}"/>
              </a:ext>
            </a:extLst>
          </p:cNvPr>
          <p:cNvSpPr/>
          <p:nvPr userDrawn="1"/>
        </p:nvSpPr>
        <p:spPr>
          <a:xfrm>
            <a:off x="-1" y="3525895"/>
            <a:ext cx="12191999" cy="20728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958A30B5-F84B-4F9E-8468-17F5AFEE52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03864" y="3525894"/>
            <a:ext cx="9584270" cy="207281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rtl="1">
              <a:buNone/>
              <a:defRPr sz="3200">
                <a:solidFill>
                  <a:schemeClr val="bg1">
                    <a:lumMod val="95000"/>
                  </a:schemeClr>
                </a:solidFill>
                <a:latin typeface="IRANYekan" panose="020B0506030804020204" pitchFamily="34" charset="-78"/>
                <a:cs typeface="B Yekan" panose="00000400000000000000" pitchFamily="2" charset="-78"/>
              </a:defRPr>
            </a:lvl1pPr>
          </a:lstStyle>
          <a:p>
            <a:pPr lvl="0"/>
            <a:r>
              <a:rPr lang="fa-IR" dirty="0"/>
              <a:t>تشکر و قدردانی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40685C-2EDA-4BBE-9E9E-36687A20ABD1}"/>
              </a:ext>
            </a:extLst>
          </p:cNvPr>
          <p:cNvSpPr/>
          <p:nvPr userDrawn="1"/>
        </p:nvSpPr>
        <p:spPr>
          <a:xfrm>
            <a:off x="4818118" y="5951806"/>
            <a:ext cx="2390775" cy="51269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cs typeface="B Yekan" panose="00000400000000000000" pitchFamily="2" charset="-78"/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9E29D7D3-C959-430D-A8F0-22952A433EC3}"/>
              </a:ext>
            </a:extLst>
          </p:cNvPr>
          <p:cNvSpPr txBox="1">
            <a:spLocks/>
          </p:cNvSpPr>
          <p:nvPr userDrawn="1"/>
        </p:nvSpPr>
        <p:spPr>
          <a:xfrm>
            <a:off x="4818117" y="6025589"/>
            <a:ext cx="2390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1" eaLnBrk="1" latinLnBrk="0" hangingPunct="1">
              <a:defRPr lang="en-US" sz="1800" kern="1200" smtClean="0">
                <a:solidFill>
                  <a:schemeClr val="bg1">
                    <a:lumMod val="95000"/>
                  </a:schemeClr>
                </a:solidFill>
                <a:latin typeface="Book Antiqua" panose="02040602050305030304" pitchFamily="18" charset="0"/>
                <a:ea typeface="+mn-ea"/>
                <a:cs typeface="B Yekan" panose="00000400000000000000" pitchFamily="2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1800" b="1" dirty="0">
                <a:solidFill>
                  <a:schemeClr val="bg1">
                    <a:lumMod val="95000"/>
                  </a:schemeClr>
                </a:solidFill>
                <a:cs typeface="B Yekan" panose="00000400000000000000" pitchFamily="2" charset="-78"/>
              </a:rPr>
              <a:t>۲۵ اسفند ۱۴۰۵</a:t>
            </a:r>
            <a:endParaRPr lang="en-US" sz="1800" b="1" dirty="0">
              <a:solidFill>
                <a:schemeClr val="bg1">
                  <a:lumMod val="95000"/>
                </a:schemeClr>
              </a:solidFill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8855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3B5A142B-0FB9-49B9-84FF-D69D461A4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A6F97C2-A583-441E-95F7-B0ACC4BC4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2E1088A-482C-49A2-A38F-DEE2D8D439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>
              <a:defRPr sz="1200">
                <a:solidFill>
                  <a:srgbClr val="004A8F"/>
                </a:solidFill>
                <a:latin typeface="IRANYekan" panose="020B0506030804020204" pitchFamily="34" charset="-78"/>
                <a:cs typeface="B Yekan" panose="00000400000000000000" pitchFamily="2" charset="-78"/>
              </a:defRPr>
            </a:lvl1pPr>
          </a:lstStyle>
          <a:p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442E6D6-F491-4217-8B4E-3713E00139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>
              <a:defRPr sz="1200">
                <a:solidFill>
                  <a:srgbClr val="004A8F"/>
                </a:solidFill>
                <a:latin typeface="IRANYekan" panose="020B0506030804020204" pitchFamily="34" charset="-78"/>
                <a:cs typeface="B Yekan" panose="00000400000000000000" pitchFamily="2" charset="-78"/>
              </a:defRPr>
            </a:lvl1pPr>
          </a:lstStyle>
          <a:p>
            <a:r>
              <a:rPr lang="en-US"/>
              <a:t>IIIEC 2023 - XXXX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7FBD861-ABD1-42F8-8E3D-0EC7FE0BB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>
              <a:defRPr sz="1200">
                <a:solidFill>
                  <a:srgbClr val="004A8F"/>
                </a:solidFill>
                <a:latin typeface="IRANYekan" panose="020B0506030804020204" pitchFamily="34" charset="-78"/>
                <a:cs typeface="B Yekan" panose="00000400000000000000" pitchFamily="2" charset="-78"/>
              </a:defRPr>
            </a:lvl1pPr>
          </a:lstStyle>
          <a:p>
            <a:fld id="{2253DF1C-118D-4D6B-896F-D9C5BDA18C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2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1" r:id="rId3"/>
    <p:sldLayoutId id="2147483662" r:id="rId4"/>
    <p:sldLayoutId id="2147483664" r:id="rId5"/>
    <p:sldLayoutId id="2147483666" r:id="rId6"/>
  </p:sldLayoutIdLst>
  <p:hf sldNum="0" hdr="0" dt="0"/>
  <p:txStyles>
    <p:titleStyle>
      <a:lvl1pPr algn="r" defTabSz="914354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A8F"/>
          </a:solidFill>
          <a:latin typeface="IRANYekan" panose="020B0506030804020204" pitchFamily="34" charset="-78"/>
          <a:ea typeface="+mj-ea"/>
          <a:cs typeface="B Yekan" panose="00000400000000000000" pitchFamily="2" charset="-78"/>
        </a:defRPr>
      </a:lvl1pPr>
    </p:titleStyle>
    <p:bodyStyle>
      <a:lvl1pPr marL="228589" indent="-228589" algn="r" defTabSz="914354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A8F"/>
          </a:solidFill>
          <a:latin typeface="IRANYekan" panose="020B0506030804020204" pitchFamily="34" charset="-78"/>
          <a:ea typeface="+mn-ea"/>
          <a:cs typeface="B Yekan" panose="00000400000000000000" pitchFamily="2" charset="-78"/>
        </a:defRPr>
      </a:lvl1pPr>
      <a:lvl2pPr marL="685766" indent="-228589" algn="r" defTabSz="914354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A8F"/>
          </a:solidFill>
          <a:latin typeface="IRANYekan" panose="020B0506030804020204" pitchFamily="34" charset="-78"/>
          <a:ea typeface="+mn-ea"/>
          <a:cs typeface="B Yekan" panose="00000400000000000000" pitchFamily="2" charset="-78"/>
        </a:defRPr>
      </a:lvl2pPr>
      <a:lvl3pPr marL="1142942" indent="-228589" algn="r" defTabSz="914354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A8F"/>
          </a:solidFill>
          <a:latin typeface="IRANYekan" panose="020B0506030804020204" pitchFamily="34" charset="-78"/>
          <a:ea typeface="+mn-ea"/>
          <a:cs typeface="B Yekan" panose="00000400000000000000" pitchFamily="2" charset="-78"/>
        </a:defRPr>
      </a:lvl3pPr>
      <a:lvl4pPr marL="1600120" indent="-228589" algn="r" defTabSz="914354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A8F"/>
          </a:solidFill>
          <a:latin typeface="IRANYekan" panose="020B0506030804020204" pitchFamily="34" charset="-78"/>
          <a:ea typeface="+mn-ea"/>
          <a:cs typeface="B Yekan" panose="00000400000000000000" pitchFamily="2" charset="-78"/>
        </a:defRPr>
      </a:lvl4pPr>
      <a:lvl5pPr marL="2057298" indent="-228589" algn="r" defTabSz="914354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A8F"/>
          </a:solidFill>
          <a:latin typeface="IRANYekan" panose="020B0506030804020204" pitchFamily="34" charset="-78"/>
          <a:ea typeface="+mn-ea"/>
          <a:cs typeface="B Yekan" panose="00000400000000000000" pitchFamily="2" charset="-78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550371C-4246-4333-A2CE-AFEC60342F93}"/>
              </a:ext>
            </a:extLst>
          </p:cNvPr>
          <p:cNvGrpSpPr/>
          <p:nvPr/>
        </p:nvGrpSpPr>
        <p:grpSpPr>
          <a:xfrm>
            <a:off x="4785784" y="4400550"/>
            <a:ext cx="510151" cy="440620"/>
            <a:chOff x="4762020" y="4484423"/>
            <a:chExt cx="605871" cy="52329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8B21579-7B85-4526-8A98-98D847654C52}"/>
                </a:ext>
              </a:extLst>
            </p:cNvPr>
            <p:cNvSpPr/>
            <p:nvPr/>
          </p:nvSpPr>
          <p:spPr>
            <a:xfrm>
              <a:off x="4762020" y="4484423"/>
              <a:ext cx="605871" cy="523294"/>
            </a:xfrm>
            <a:prstGeom prst="rect">
              <a:avLst/>
            </a:prstGeom>
            <a:solidFill>
              <a:srgbClr val="BCBC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83BB367-CDC2-4112-89E4-471A9D4AC160}"/>
                </a:ext>
              </a:extLst>
            </p:cNvPr>
            <p:cNvGrpSpPr/>
            <p:nvPr/>
          </p:nvGrpSpPr>
          <p:grpSpPr>
            <a:xfrm>
              <a:off x="4867948" y="4559652"/>
              <a:ext cx="404527" cy="365125"/>
              <a:chOff x="3355975" y="954088"/>
              <a:chExt cx="733426" cy="661987"/>
            </a:xfrm>
            <a:solidFill>
              <a:srgbClr val="004A8F"/>
            </a:solidFill>
          </p:grpSpPr>
          <p:sp>
            <p:nvSpPr>
              <p:cNvPr id="12" name="Rectangle 6">
                <a:extLst>
                  <a:ext uri="{FF2B5EF4-FFF2-40B4-BE49-F238E27FC236}">
                    <a16:creationId xmlns:a16="http://schemas.microsoft.com/office/drawing/2014/main" id="{88911504-9D92-4F9C-B070-0B51D25AFF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625" y="1155700"/>
                <a:ext cx="293688" cy="190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id-ID"/>
              </a:p>
            </p:txBody>
          </p:sp>
          <p:sp>
            <p:nvSpPr>
              <p:cNvPr id="13" name="Rectangle 7">
                <a:extLst>
                  <a:ext uri="{FF2B5EF4-FFF2-40B4-BE49-F238E27FC236}">
                    <a16:creationId xmlns:a16="http://schemas.microsoft.com/office/drawing/2014/main" id="{B2A0A77B-61F8-4FCF-93D7-FE2017214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625" y="1238250"/>
                <a:ext cx="236538" cy="206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id-ID"/>
              </a:p>
            </p:txBody>
          </p:sp>
          <p:sp>
            <p:nvSpPr>
              <p:cNvPr id="14" name="Rectangle 8">
                <a:extLst>
                  <a:ext uri="{FF2B5EF4-FFF2-40B4-BE49-F238E27FC236}">
                    <a16:creationId xmlns:a16="http://schemas.microsoft.com/office/drawing/2014/main" id="{EA1946DF-5B29-4835-92F8-260285498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625" y="1325563"/>
                <a:ext cx="173038" cy="206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id-ID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916301E-ADAD-477F-B76E-36FDC4FD1226}"/>
                  </a:ext>
                </a:extLst>
              </p:cNvPr>
              <p:cNvGrpSpPr/>
              <p:nvPr/>
            </p:nvGrpSpPr>
            <p:grpSpPr>
              <a:xfrm>
                <a:off x="3355975" y="954088"/>
                <a:ext cx="733426" cy="661987"/>
                <a:chOff x="3355975" y="954088"/>
                <a:chExt cx="733426" cy="661987"/>
              </a:xfrm>
              <a:grpFill/>
            </p:grpSpPr>
            <p:sp>
              <p:nvSpPr>
                <p:cNvPr id="16" name="Freeform 5">
                  <a:extLst>
                    <a:ext uri="{FF2B5EF4-FFF2-40B4-BE49-F238E27FC236}">
                      <a16:creationId xmlns:a16="http://schemas.microsoft.com/office/drawing/2014/main" id="{C0E057F3-3D70-4E06-89AB-0000CB53F5D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355975" y="954088"/>
                  <a:ext cx="534988" cy="661987"/>
                </a:xfrm>
                <a:custGeom>
                  <a:avLst/>
                  <a:gdLst>
                    <a:gd name="T0" fmla="*/ 312 w 337"/>
                    <a:gd name="T1" fmla="*/ 392 h 417"/>
                    <a:gd name="T2" fmla="*/ 25 w 337"/>
                    <a:gd name="T3" fmla="*/ 392 h 417"/>
                    <a:gd name="T4" fmla="*/ 25 w 337"/>
                    <a:gd name="T5" fmla="*/ 101 h 417"/>
                    <a:gd name="T6" fmla="*/ 100 w 337"/>
                    <a:gd name="T7" fmla="*/ 101 h 417"/>
                    <a:gd name="T8" fmla="*/ 100 w 337"/>
                    <a:gd name="T9" fmla="*/ 26 h 417"/>
                    <a:gd name="T10" fmla="*/ 312 w 337"/>
                    <a:gd name="T11" fmla="*/ 26 h 417"/>
                    <a:gd name="T12" fmla="*/ 312 w 337"/>
                    <a:gd name="T13" fmla="*/ 134 h 417"/>
                    <a:gd name="T14" fmla="*/ 337 w 337"/>
                    <a:gd name="T15" fmla="*/ 108 h 417"/>
                    <a:gd name="T16" fmla="*/ 337 w 337"/>
                    <a:gd name="T17" fmla="*/ 0 h 417"/>
                    <a:gd name="T18" fmla="*/ 89 w 337"/>
                    <a:gd name="T19" fmla="*/ 0 h 417"/>
                    <a:gd name="T20" fmla="*/ 0 w 337"/>
                    <a:gd name="T21" fmla="*/ 89 h 417"/>
                    <a:gd name="T22" fmla="*/ 0 w 337"/>
                    <a:gd name="T23" fmla="*/ 417 h 417"/>
                    <a:gd name="T24" fmla="*/ 337 w 337"/>
                    <a:gd name="T25" fmla="*/ 417 h 417"/>
                    <a:gd name="T26" fmla="*/ 337 w 337"/>
                    <a:gd name="T27" fmla="*/ 286 h 417"/>
                    <a:gd name="T28" fmla="*/ 312 w 337"/>
                    <a:gd name="T29" fmla="*/ 312 h 417"/>
                    <a:gd name="T30" fmla="*/ 312 w 337"/>
                    <a:gd name="T31" fmla="*/ 392 h 417"/>
                    <a:gd name="T32" fmla="*/ 37 w 337"/>
                    <a:gd name="T33" fmla="*/ 88 h 417"/>
                    <a:gd name="T34" fmla="*/ 88 w 337"/>
                    <a:gd name="T35" fmla="*/ 37 h 417"/>
                    <a:gd name="T36" fmla="*/ 88 w 337"/>
                    <a:gd name="T37" fmla="*/ 88 h 417"/>
                    <a:gd name="T38" fmla="*/ 37 w 337"/>
                    <a:gd name="T39" fmla="*/ 88 h 4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37" h="417">
                      <a:moveTo>
                        <a:pt x="312" y="392"/>
                      </a:moveTo>
                      <a:lnTo>
                        <a:pt x="25" y="392"/>
                      </a:lnTo>
                      <a:lnTo>
                        <a:pt x="25" y="101"/>
                      </a:lnTo>
                      <a:lnTo>
                        <a:pt x="100" y="101"/>
                      </a:lnTo>
                      <a:lnTo>
                        <a:pt x="100" y="26"/>
                      </a:lnTo>
                      <a:lnTo>
                        <a:pt x="312" y="26"/>
                      </a:lnTo>
                      <a:lnTo>
                        <a:pt x="312" y="134"/>
                      </a:lnTo>
                      <a:lnTo>
                        <a:pt x="337" y="108"/>
                      </a:lnTo>
                      <a:lnTo>
                        <a:pt x="337" y="0"/>
                      </a:lnTo>
                      <a:lnTo>
                        <a:pt x="89" y="0"/>
                      </a:lnTo>
                      <a:lnTo>
                        <a:pt x="0" y="89"/>
                      </a:lnTo>
                      <a:lnTo>
                        <a:pt x="0" y="417"/>
                      </a:lnTo>
                      <a:lnTo>
                        <a:pt x="337" y="417"/>
                      </a:lnTo>
                      <a:lnTo>
                        <a:pt x="337" y="286"/>
                      </a:lnTo>
                      <a:lnTo>
                        <a:pt x="312" y="312"/>
                      </a:lnTo>
                      <a:lnTo>
                        <a:pt x="312" y="392"/>
                      </a:lnTo>
                      <a:close/>
                      <a:moveTo>
                        <a:pt x="37" y="88"/>
                      </a:moveTo>
                      <a:lnTo>
                        <a:pt x="88" y="37"/>
                      </a:lnTo>
                      <a:lnTo>
                        <a:pt x="88" y="88"/>
                      </a:lnTo>
                      <a:lnTo>
                        <a:pt x="37" y="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id-ID"/>
                </a:p>
              </p:txBody>
            </p:sp>
            <p:sp>
              <p:nvSpPr>
                <p:cNvPr id="17" name="Freeform 9">
                  <a:extLst>
                    <a:ext uri="{FF2B5EF4-FFF2-40B4-BE49-F238E27FC236}">
                      <a16:creationId xmlns:a16="http://schemas.microsoft.com/office/drawing/2014/main" id="{9C297D50-B909-4593-951C-545E71B8DFC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59188" y="1069975"/>
                  <a:ext cx="430213" cy="430212"/>
                </a:xfrm>
                <a:custGeom>
                  <a:avLst/>
                  <a:gdLst>
                    <a:gd name="T0" fmla="*/ 146 w 271"/>
                    <a:gd name="T1" fmla="*/ 35 h 271"/>
                    <a:gd name="T2" fmla="*/ 121 w 271"/>
                    <a:gd name="T3" fmla="*/ 61 h 271"/>
                    <a:gd name="T4" fmla="*/ 26 w 271"/>
                    <a:gd name="T5" fmla="*/ 156 h 271"/>
                    <a:gd name="T6" fmla="*/ 0 w 271"/>
                    <a:gd name="T7" fmla="*/ 271 h 271"/>
                    <a:gd name="T8" fmla="*/ 115 w 271"/>
                    <a:gd name="T9" fmla="*/ 245 h 271"/>
                    <a:gd name="T10" fmla="*/ 121 w 271"/>
                    <a:gd name="T11" fmla="*/ 239 h 271"/>
                    <a:gd name="T12" fmla="*/ 146 w 271"/>
                    <a:gd name="T13" fmla="*/ 213 h 271"/>
                    <a:gd name="T14" fmla="*/ 271 w 271"/>
                    <a:gd name="T15" fmla="*/ 89 h 271"/>
                    <a:gd name="T16" fmla="*/ 182 w 271"/>
                    <a:gd name="T17" fmla="*/ 0 h 271"/>
                    <a:gd name="T18" fmla="*/ 146 w 271"/>
                    <a:gd name="T19" fmla="*/ 35 h 271"/>
                    <a:gd name="T20" fmla="*/ 226 w 271"/>
                    <a:gd name="T21" fmla="*/ 68 h 271"/>
                    <a:gd name="T22" fmla="*/ 87 w 271"/>
                    <a:gd name="T23" fmla="*/ 207 h 271"/>
                    <a:gd name="T24" fmla="*/ 67 w 271"/>
                    <a:gd name="T25" fmla="*/ 187 h 271"/>
                    <a:gd name="T26" fmla="*/ 206 w 271"/>
                    <a:gd name="T27" fmla="*/ 48 h 271"/>
                    <a:gd name="T28" fmla="*/ 226 w 271"/>
                    <a:gd name="T29" fmla="*/ 68 h 271"/>
                    <a:gd name="T30" fmla="*/ 61 w 271"/>
                    <a:gd name="T31" fmla="*/ 181 h 271"/>
                    <a:gd name="T32" fmla="*/ 43 w 271"/>
                    <a:gd name="T33" fmla="*/ 163 h 271"/>
                    <a:gd name="T34" fmla="*/ 182 w 271"/>
                    <a:gd name="T35" fmla="*/ 24 h 271"/>
                    <a:gd name="T36" fmla="*/ 199 w 271"/>
                    <a:gd name="T37" fmla="*/ 42 h 271"/>
                    <a:gd name="T38" fmla="*/ 61 w 271"/>
                    <a:gd name="T39" fmla="*/ 181 h 271"/>
                    <a:gd name="T40" fmla="*/ 55 w 271"/>
                    <a:gd name="T41" fmla="*/ 187 h 271"/>
                    <a:gd name="T42" fmla="*/ 55 w 271"/>
                    <a:gd name="T43" fmla="*/ 187 h 271"/>
                    <a:gd name="T44" fmla="*/ 87 w 271"/>
                    <a:gd name="T45" fmla="*/ 219 h 271"/>
                    <a:gd name="T46" fmla="*/ 87 w 271"/>
                    <a:gd name="T47" fmla="*/ 219 h 271"/>
                    <a:gd name="T48" fmla="*/ 98 w 271"/>
                    <a:gd name="T49" fmla="*/ 230 h 271"/>
                    <a:gd name="T50" fmla="*/ 56 w 271"/>
                    <a:gd name="T51" fmla="*/ 240 h 271"/>
                    <a:gd name="T52" fmla="*/ 30 w 271"/>
                    <a:gd name="T53" fmla="*/ 215 h 271"/>
                    <a:gd name="T54" fmla="*/ 40 w 271"/>
                    <a:gd name="T55" fmla="*/ 172 h 271"/>
                    <a:gd name="T56" fmla="*/ 55 w 271"/>
                    <a:gd name="T57" fmla="*/ 187 h 271"/>
                    <a:gd name="T58" fmla="*/ 107 w 271"/>
                    <a:gd name="T59" fmla="*/ 227 h 271"/>
                    <a:gd name="T60" fmla="*/ 93 w 271"/>
                    <a:gd name="T61" fmla="*/ 213 h 271"/>
                    <a:gd name="T62" fmla="*/ 232 w 271"/>
                    <a:gd name="T63" fmla="*/ 75 h 271"/>
                    <a:gd name="T64" fmla="*/ 246 w 271"/>
                    <a:gd name="T65" fmla="*/ 89 h 271"/>
                    <a:gd name="T66" fmla="*/ 107 w 271"/>
                    <a:gd name="T67" fmla="*/ 227 h 2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71" h="271">
                      <a:moveTo>
                        <a:pt x="146" y="35"/>
                      </a:moveTo>
                      <a:lnTo>
                        <a:pt x="121" y="61"/>
                      </a:lnTo>
                      <a:lnTo>
                        <a:pt x="26" y="156"/>
                      </a:lnTo>
                      <a:lnTo>
                        <a:pt x="0" y="271"/>
                      </a:lnTo>
                      <a:lnTo>
                        <a:pt x="115" y="245"/>
                      </a:lnTo>
                      <a:lnTo>
                        <a:pt x="121" y="239"/>
                      </a:lnTo>
                      <a:lnTo>
                        <a:pt x="146" y="213"/>
                      </a:lnTo>
                      <a:lnTo>
                        <a:pt x="271" y="89"/>
                      </a:lnTo>
                      <a:lnTo>
                        <a:pt x="182" y="0"/>
                      </a:lnTo>
                      <a:lnTo>
                        <a:pt x="146" y="35"/>
                      </a:lnTo>
                      <a:close/>
                      <a:moveTo>
                        <a:pt x="226" y="68"/>
                      </a:moveTo>
                      <a:lnTo>
                        <a:pt x="87" y="207"/>
                      </a:lnTo>
                      <a:lnTo>
                        <a:pt x="67" y="187"/>
                      </a:lnTo>
                      <a:lnTo>
                        <a:pt x="206" y="48"/>
                      </a:lnTo>
                      <a:lnTo>
                        <a:pt x="226" y="68"/>
                      </a:lnTo>
                      <a:close/>
                      <a:moveTo>
                        <a:pt x="61" y="181"/>
                      </a:moveTo>
                      <a:lnTo>
                        <a:pt x="43" y="163"/>
                      </a:lnTo>
                      <a:lnTo>
                        <a:pt x="182" y="24"/>
                      </a:lnTo>
                      <a:lnTo>
                        <a:pt x="199" y="42"/>
                      </a:lnTo>
                      <a:lnTo>
                        <a:pt x="61" y="181"/>
                      </a:lnTo>
                      <a:close/>
                      <a:moveTo>
                        <a:pt x="55" y="187"/>
                      </a:moveTo>
                      <a:lnTo>
                        <a:pt x="55" y="187"/>
                      </a:lnTo>
                      <a:lnTo>
                        <a:pt x="87" y="219"/>
                      </a:lnTo>
                      <a:lnTo>
                        <a:pt x="87" y="219"/>
                      </a:lnTo>
                      <a:lnTo>
                        <a:pt x="98" y="230"/>
                      </a:lnTo>
                      <a:lnTo>
                        <a:pt x="56" y="240"/>
                      </a:lnTo>
                      <a:lnTo>
                        <a:pt x="30" y="215"/>
                      </a:lnTo>
                      <a:lnTo>
                        <a:pt x="40" y="172"/>
                      </a:lnTo>
                      <a:lnTo>
                        <a:pt x="55" y="187"/>
                      </a:lnTo>
                      <a:close/>
                      <a:moveTo>
                        <a:pt x="107" y="227"/>
                      </a:moveTo>
                      <a:lnTo>
                        <a:pt x="93" y="213"/>
                      </a:lnTo>
                      <a:lnTo>
                        <a:pt x="232" y="75"/>
                      </a:lnTo>
                      <a:lnTo>
                        <a:pt x="246" y="89"/>
                      </a:lnTo>
                      <a:lnTo>
                        <a:pt x="107" y="22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id-ID"/>
                </a:p>
              </p:txBody>
            </p:sp>
          </p:grpSp>
        </p:grpSp>
      </p:grp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2ECD921-4F5B-1CF0-B74C-A5DD625B2F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54ED8E5-32C9-14D6-C045-1DE54596EC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80ACA37-13F2-E2EF-8F2C-2BC6B97DE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C8C7586-9C00-3244-2D92-62A1763F78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007A2BD3-9389-A9D4-0429-C4638C1CF09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2BE393F-C50C-73B0-6D4C-7CF170E011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32780D1-6FA9-47F9-82D9-4059A6BCC010}"/>
              </a:ext>
            </a:extLst>
          </p:cNvPr>
          <p:cNvGrpSpPr/>
          <p:nvPr/>
        </p:nvGrpSpPr>
        <p:grpSpPr>
          <a:xfrm>
            <a:off x="4785784" y="4888498"/>
            <a:ext cx="510151" cy="440620"/>
            <a:chOff x="4737915" y="5042543"/>
            <a:chExt cx="605871" cy="52329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A454C0-ECE0-432C-941B-06A2D255DB63}"/>
                </a:ext>
              </a:extLst>
            </p:cNvPr>
            <p:cNvSpPr/>
            <p:nvPr/>
          </p:nvSpPr>
          <p:spPr>
            <a:xfrm>
              <a:off x="4737915" y="5042543"/>
              <a:ext cx="605871" cy="523294"/>
            </a:xfrm>
            <a:prstGeom prst="rect">
              <a:avLst/>
            </a:prstGeom>
            <a:solidFill>
              <a:srgbClr val="BCBC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8EA45CE-B5C2-4158-82C1-0C9CDF313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4405" y="5066925"/>
              <a:ext cx="462161" cy="473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7927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ADFECC6-BB21-B448-26C4-AF1A4AF695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75162" y="1025256"/>
            <a:ext cx="862862" cy="440620"/>
          </a:xfrm>
        </p:spPr>
        <p:txBody>
          <a:bodyPr/>
          <a:lstStyle/>
          <a:p>
            <a:r>
              <a:rPr lang="fa-IR" dirty="0"/>
              <a:t>3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FD89A46-655F-FA32-2BE1-20FD37B4DF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75160" y="2077241"/>
            <a:ext cx="862863" cy="440620"/>
          </a:xfrm>
        </p:spPr>
        <p:txBody>
          <a:bodyPr/>
          <a:lstStyle/>
          <a:p>
            <a:r>
              <a:rPr lang="fa-IR" dirty="0"/>
              <a:t>4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D24B81F-E9AA-A9B6-B989-50393C4DC8A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75160" y="3128268"/>
            <a:ext cx="862863" cy="440620"/>
          </a:xfrm>
        </p:spPr>
        <p:txBody>
          <a:bodyPr/>
          <a:lstStyle/>
          <a:p>
            <a:r>
              <a:rPr lang="fa-IR" dirty="0"/>
              <a:t>5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C89C140-1B90-B4C6-BC53-C261122C999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975160" y="4091528"/>
            <a:ext cx="862863" cy="440620"/>
          </a:xfrm>
        </p:spPr>
        <p:txBody>
          <a:bodyPr/>
          <a:lstStyle/>
          <a:p>
            <a:r>
              <a:rPr lang="fa-IR" dirty="0"/>
              <a:t>6</a:t>
            </a:r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BB1D1B8-9ACA-3513-42AE-698D35E8DD8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75160" y="5140640"/>
            <a:ext cx="862863" cy="440620"/>
          </a:xfrm>
        </p:spPr>
        <p:txBody>
          <a:bodyPr/>
          <a:lstStyle/>
          <a:p>
            <a:r>
              <a:rPr lang="fa-IR" dirty="0"/>
              <a:t>7</a:t>
            </a: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ACB6699-1199-4CFF-A5F4-E158A30E1087}"/>
              </a:ext>
            </a:extLst>
          </p:cNvPr>
          <p:cNvSpPr/>
          <p:nvPr/>
        </p:nvSpPr>
        <p:spPr>
          <a:xfrm>
            <a:off x="8691859" y="1160201"/>
            <a:ext cx="256046" cy="243545"/>
          </a:xfrm>
          <a:prstGeom prst="ellipse">
            <a:avLst/>
          </a:prstGeom>
          <a:solidFill>
            <a:srgbClr val="004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D2A30F-E3B7-45F0-A258-D4447AE065F4}"/>
              </a:ext>
            </a:extLst>
          </p:cNvPr>
          <p:cNvSpPr txBox="1"/>
          <p:nvPr/>
        </p:nvSpPr>
        <p:spPr>
          <a:xfrm>
            <a:off x="4065776" y="1064992"/>
            <a:ext cx="4468920" cy="4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54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a-IR" sz="2400" b="1" kern="1200" noProof="0" dirty="0">
                <a:solidFill>
                  <a:srgbClr val="004A8F"/>
                </a:solidFill>
                <a:latin typeface="IRANYekan" panose="020B0506030804020204" pitchFamily="34" charset="-78"/>
                <a:cs typeface="B Nazanin" panose="00000400000000000000" pitchFamily="2" charset="-78"/>
              </a:rPr>
              <a:t>مقدمه و سابقه پژوهش</a:t>
            </a:r>
            <a:endParaRPr lang="en-US" sz="2400" b="1" kern="1200" noProof="0" dirty="0">
              <a:solidFill>
                <a:srgbClr val="004A8F"/>
              </a:solidFill>
              <a:latin typeface="IRANYekan" panose="020B0506030804020204" pitchFamily="34" charset="-78"/>
              <a:cs typeface="B Nazanin" panose="00000400000000000000" pitchFamily="2" charset="-78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862AA1-13D2-4FA2-B9BE-3236400454C6}"/>
              </a:ext>
            </a:extLst>
          </p:cNvPr>
          <p:cNvSpPr txBox="1"/>
          <p:nvPr/>
        </p:nvSpPr>
        <p:spPr>
          <a:xfrm>
            <a:off x="4065776" y="2116817"/>
            <a:ext cx="4468920" cy="4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54" rtl="1">
              <a:lnSpc>
                <a:spcPct val="90000"/>
              </a:lnSpc>
              <a:spcBef>
                <a:spcPts val="1000"/>
              </a:spcBef>
              <a:defRPr/>
            </a:pPr>
            <a:r>
              <a:rPr lang="fa-IR" sz="2400" b="1" dirty="0">
                <a:solidFill>
                  <a:srgbClr val="004A8F"/>
                </a:solidFill>
                <a:latin typeface="IRANYekan" panose="020B0506030804020204" pitchFamily="34" charset="-78"/>
                <a:cs typeface="B Nazanin" panose="00000400000000000000" pitchFamily="2" charset="-78"/>
              </a:rPr>
              <a:t>بخش دوم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4BFE79-B2CE-41FC-962B-B60844138B7B}"/>
              </a:ext>
            </a:extLst>
          </p:cNvPr>
          <p:cNvSpPr txBox="1"/>
          <p:nvPr/>
        </p:nvSpPr>
        <p:spPr>
          <a:xfrm>
            <a:off x="4065776" y="3160571"/>
            <a:ext cx="4468920" cy="4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54" rtl="1">
              <a:lnSpc>
                <a:spcPct val="90000"/>
              </a:lnSpc>
              <a:spcBef>
                <a:spcPts val="1000"/>
              </a:spcBef>
              <a:defRPr/>
            </a:pPr>
            <a:r>
              <a:rPr lang="fa-IR" sz="2400" b="1" dirty="0">
                <a:solidFill>
                  <a:srgbClr val="004A8F"/>
                </a:solidFill>
                <a:latin typeface="IRANYekan" panose="020B0506030804020204" pitchFamily="34" charset="-78"/>
                <a:cs typeface="B Nazanin" panose="00000400000000000000" pitchFamily="2" charset="-78"/>
              </a:rPr>
              <a:t>بخش سوم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65DCED-CE46-432A-AA58-7C927BEB046C}"/>
              </a:ext>
            </a:extLst>
          </p:cNvPr>
          <p:cNvSpPr txBox="1"/>
          <p:nvPr/>
        </p:nvSpPr>
        <p:spPr>
          <a:xfrm>
            <a:off x="4065776" y="4123805"/>
            <a:ext cx="4468920" cy="4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54" rtl="1">
              <a:lnSpc>
                <a:spcPct val="90000"/>
              </a:lnSpc>
              <a:spcBef>
                <a:spcPts val="1000"/>
              </a:spcBef>
              <a:defRPr/>
            </a:pPr>
            <a:r>
              <a:rPr lang="fa-IR" sz="2400" b="1" dirty="0">
                <a:solidFill>
                  <a:srgbClr val="004A8F"/>
                </a:solidFill>
                <a:latin typeface="IRANYekan" panose="020B0506030804020204" pitchFamily="34" charset="-78"/>
                <a:cs typeface="B Nazanin" panose="00000400000000000000" pitchFamily="2" charset="-78"/>
              </a:rPr>
              <a:t>بخش چهارم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0A4270-35EB-4735-B944-1093DA0EFACE}"/>
              </a:ext>
            </a:extLst>
          </p:cNvPr>
          <p:cNvSpPr txBox="1"/>
          <p:nvPr/>
        </p:nvSpPr>
        <p:spPr>
          <a:xfrm>
            <a:off x="4065776" y="5172437"/>
            <a:ext cx="4468920" cy="4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54" rtl="1">
              <a:lnSpc>
                <a:spcPct val="90000"/>
              </a:lnSpc>
              <a:spcBef>
                <a:spcPts val="1000"/>
              </a:spcBef>
              <a:defRPr/>
            </a:pPr>
            <a:r>
              <a:rPr lang="fa-IR" sz="2400" b="1" dirty="0">
                <a:solidFill>
                  <a:srgbClr val="004A8F"/>
                </a:solidFill>
                <a:latin typeface="IRANYekan" panose="020B0506030804020204" pitchFamily="34" charset="-78"/>
                <a:cs typeface="B Nazanin" panose="00000400000000000000" pitchFamily="2" charset="-78"/>
              </a:rPr>
              <a:t>جمع‌بندی و پیشنهادات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F44A85-DE8A-4CF1-91E9-258DF20A5D31}"/>
              </a:ext>
            </a:extLst>
          </p:cNvPr>
          <p:cNvCxnSpPr>
            <a:cxnSpLocks/>
          </p:cNvCxnSpPr>
          <p:nvPr/>
        </p:nvCxnSpPr>
        <p:spPr>
          <a:xfrm>
            <a:off x="3908612" y="1025256"/>
            <a:ext cx="0" cy="440620"/>
          </a:xfrm>
          <a:prstGeom prst="line">
            <a:avLst/>
          </a:prstGeom>
          <a:solidFill>
            <a:srgbClr val="004A8F"/>
          </a:solidFill>
          <a:ln w="38100">
            <a:solidFill>
              <a:srgbClr val="004A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868B556-10A1-4307-987D-B00871FF959E}"/>
              </a:ext>
            </a:extLst>
          </p:cNvPr>
          <p:cNvCxnSpPr>
            <a:cxnSpLocks/>
          </p:cNvCxnSpPr>
          <p:nvPr/>
        </p:nvCxnSpPr>
        <p:spPr>
          <a:xfrm>
            <a:off x="3908612" y="2077241"/>
            <a:ext cx="0" cy="440620"/>
          </a:xfrm>
          <a:prstGeom prst="line">
            <a:avLst/>
          </a:prstGeom>
          <a:solidFill>
            <a:srgbClr val="004A8F"/>
          </a:solidFill>
          <a:ln w="38100">
            <a:solidFill>
              <a:srgbClr val="004A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FF16347-E57F-43B8-9447-28206BB133FA}"/>
              </a:ext>
            </a:extLst>
          </p:cNvPr>
          <p:cNvCxnSpPr>
            <a:cxnSpLocks/>
          </p:cNvCxnSpPr>
          <p:nvPr/>
        </p:nvCxnSpPr>
        <p:spPr>
          <a:xfrm>
            <a:off x="3908612" y="3128268"/>
            <a:ext cx="0" cy="440620"/>
          </a:xfrm>
          <a:prstGeom prst="line">
            <a:avLst/>
          </a:prstGeom>
          <a:solidFill>
            <a:srgbClr val="004A8F"/>
          </a:solidFill>
          <a:ln w="38100">
            <a:solidFill>
              <a:srgbClr val="004A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C398B79-3D6C-4459-AB21-8968E89EE3A4}"/>
              </a:ext>
            </a:extLst>
          </p:cNvPr>
          <p:cNvCxnSpPr>
            <a:cxnSpLocks/>
          </p:cNvCxnSpPr>
          <p:nvPr/>
        </p:nvCxnSpPr>
        <p:spPr>
          <a:xfrm>
            <a:off x="3908612" y="4091528"/>
            <a:ext cx="0" cy="440620"/>
          </a:xfrm>
          <a:prstGeom prst="line">
            <a:avLst/>
          </a:prstGeom>
          <a:solidFill>
            <a:srgbClr val="004A8F"/>
          </a:solidFill>
          <a:ln w="38100">
            <a:solidFill>
              <a:srgbClr val="004A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7C9C414-6C94-4A43-B46C-4840F6F567C1}"/>
              </a:ext>
            </a:extLst>
          </p:cNvPr>
          <p:cNvCxnSpPr>
            <a:cxnSpLocks/>
          </p:cNvCxnSpPr>
          <p:nvPr/>
        </p:nvCxnSpPr>
        <p:spPr>
          <a:xfrm>
            <a:off x="3908612" y="5140640"/>
            <a:ext cx="0" cy="440620"/>
          </a:xfrm>
          <a:prstGeom prst="line">
            <a:avLst/>
          </a:prstGeom>
          <a:solidFill>
            <a:srgbClr val="004A8F"/>
          </a:solidFill>
          <a:ln w="38100">
            <a:solidFill>
              <a:srgbClr val="004A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17A15A26-30A4-4E38-922F-C32143673789}"/>
              </a:ext>
            </a:extLst>
          </p:cNvPr>
          <p:cNvSpPr/>
          <p:nvPr/>
        </p:nvSpPr>
        <p:spPr>
          <a:xfrm>
            <a:off x="8691859" y="2212026"/>
            <a:ext cx="256046" cy="243545"/>
          </a:xfrm>
          <a:prstGeom prst="ellipse">
            <a:avLst/>
          </a:prstGeom>
          <a:solidFill>
            <a:srgbClr val="004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0348DE5-7025-40FD-B40F-05E10F6AC947}"/>
              </a:ext>
            </a:extLst>
          </p:cNvPr>
          <p:cNvSpPr/>
          <p:nvPr/>
        </p:nvSpPr>
        <p:spPr>
          <a:xfrm>
            <a:off x="8691859" y="3255780"/>
            <a:ext cx="256046" cy="243545"/>
          </a:xfrm>
          <a:prstGeom prst="ellipse">
            <a:avLst/>
          </a:prstGeom>
          <a:solidFill>
            <a:srgbClr val="004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B07ABC7-634A-46AB-9FE9-C28B736506D9}"/>
              </a:ext>
            </a:extLst>
          </p:cNvPr>
          <p:cNvSpPr/>
          <p:nvPr/>
        </p:nvSpPr>
        <p:spPr>
          <a:xfrm>
            <a:off x="8691859" y="4219014"/>
            <a:ext cx="256046" cy="243545"/>
          </a:xfrm>
          <a:prstGeom prst="ellipse">
            <a:avLst/>
          </a:prstGeom>
          <a:solidFill>
            <a:srgbClr val="004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38F5139-EAFF-43FD-B3F7-082818FE056B}"/>
              </a:ext>
            </a:extLst>
          </p:cNvPr>
          <p:cNvSpPr/>
          <p:nvPr/>
        </p:nvSpPr>
        <p:spPr>
          <a:xfrm>
            <a:off x="8691859" y="5239177"/>
            <a:ext cx="256046" cy="243545"/>
          </a:xfrm>
          <a:prstGeom prst="ellipse">
            <a:avLst/>
          </a:prstGeom>
          <a:solidFill>
            <a:srgbClr val="004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01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BBFE27CB-A4F3-76B1-1E4D-162066EE62C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9274DFE9-B04C-0208-D922-E94B813761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BEA73885-CD77-37FF-978A-38993633E995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82C0E-66A5-74F6-EAC7-1CB00FC63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</p:spPr>
        <p:txBody>
          <a:bodyPr/>
          <a:lstStyle/>
          <a:p>
            <a:r>
              <a:rPr lang="fa-IR" dirty="0"/>
              <a:t>3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F1804C8-3C24-03E6-5C41-CA81E7D83F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A3316D8-8B2D-434D-A308-17A2C1AA9B42}"/>
              </a:ext>
            </a:extLst>
          </p:cNvPr>
          <p:cNvGrpSpPr/>
          <p:nvPr/>
        </p:nvGrpSpPr>
        <p:grpSpPr>
          <a:xfrm>
            <a:off x="1732242" y="6224838"/>
            <a:ext cx="9375096" cy="484867"/>
            <a:chOff x="1743170" y="6234279"/>
            <a:chExt cx="9375096" cy="484867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9DE96C57-38A8-4259-A7D2-DF537A9EA471}"/>
                </a:ext>
              </a:extLst>
            </p:cNvPr>
            <p:cNvSpPr/>
            <p:nvPr/>
          </p:nvSpPr>
          <p:spPr>
            <a:xfrm rot="10800000">
              <a:off x="9210266" y="6235983"/>
              <a:ext cx="1908000" cy="465282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AD53A6-4E05-4DCE-BB25-B21560DFE62E}"/>
                </a:ext>
              </a:extLst>
            </p:cNvPr>
            <p:cNvSpPr txBox="1"/>
            <p:nvPr/>
          </p:nvSpPr>
          <p:spPr>
            <a:xfrm>
              <a:off x="9287811" y="6314736"/>
              <a:ext cx="159428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SA" sz="1300" b="1" dirty="0">
                  <a:solidFill>
                    <a:srgbClr val="002060"/>
                  </a:solidFill>
                  <a:cs typeface="B Nazanin" panose="00000400000000000000" pitchFamily="2" charset="-78"/>
                </a:rPr>
                <a:t>مقدمه و سابقه پژوهش</a:t>
              </a:r>
              <a:endParaRPr lang="en-US" sz="1300" b="1" dirty="0">
                <a:solidFill>
                  <a:srgbClr val="002060"/>
                </a:solidFill>
                <a:cs typeface="B Nazanin" panose="00000400000000000000" pitchFamily="2" charset="-78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F056BED-413B-418B-829C-BA13D8E44248}"/>
                </a:ext>
              </a:extLst>
            </p:cNvPr>
            <p:cNvGrpSpPr/>
            <p:nvPr/>
          </p:nvGrpSpPr>
          <p:grpSpPr>
            <a:xfrm>
              <a:off x="1743170" y="6245276"/>
              <a:ext cx="2195033" cy="465282"/>
              <a:chOff x="1625600" y="6249774"/>
              <a:chExt cx="2195033" cy="465282"/>
            </a:xfrm>
            <a:solidFill>
              <a:srgbClr val="333F50"/>
            </a:solidFill>
          </p:grpSpPr>
          <p:sp>
            <p:nvSpPr>
              <p:cNvPr id="42" name="Arrow: Chevron 41">
                <a:extLst>
                  <a:ext uri="{FF2B5EF4-FFF2-40B4-BE49-F238E27FC236}">
                    <a16:creationId xmlns:a16="http://schemas.microsoft.com/office/drawing/2014/main" id="{810CF66B-6BB4-485C-A1C1-E098237AFC25}"/>
                  </a:ext>
                </a:extLst>
              </p:cNvPr>
              <p:cNvSpPr/>
              <p:nvPr/>
            </p:nvSpPr>
            <p:spPr>
              <a:xfrm rot="10800000">
                <a:off x="1625600" y="6249774"/>
                <a:ext cx="2195033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5C41127-A759-47E4-A26D-C6B2A38A5015}"/>
                  </a:ext>
                </a:extLst>
              </p:cNvPr>
              <p:cNvSpPr txBox="1"/>
              <p:nvPr/>
            </p:nvSpPr>
            <p:spPr>
              <a:xfrm>
                <a:off x="1912632" y="6336760"/>
                <a:ext cx="1675733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SA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جمع‌بندی و پیشنهادات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8B0C26B-0D85-4E7F-BDB5-9129DAAE6333}"/>
                </a:ext>
              </a:extLst>
            </p:cNvPr>
            <p:cNvGrpSpPr/>
            <p:nvPr/>
          </p:nvGrpSpPr>
          <p:grpSpPr>
            <a:xfrm>
              <a:off x="7417308" y="6234279"/>
              <a:ext cx="1908000" cy="465282"/>
              <a:chOff x="7366508" y="6242708"/>
              <a:chExt cx="1908000" cy="465282"/>
            </a:xfrm>
            <a:solidFill>
              <a:srgbClr val="333F50"/>
            </a:solidFill>
          </p:grpSpPr>
          <p:sp>
            <p:nvSpPr>
              <p:cNvPr id="59" name="Arrow: Chevron 58">
                <a:extLst>
                  <a:ext uri="{FF2B5EF4-FFF2-40B4-BE49-F238E27FC236}">
                    <a16:creationId xmlns:a16="http://schemas.microsoft.com/office/drawing/2014/main" id="{91CA76FC-2AFB-44C5-84DC-E8FB4AE887E9}"/>
                  </a:ext>
                </a:extLst>
              </p:cNvPr>
              <p:cNvSpPr/>
              <p:nvPr/>
            </p:nvSpPr>
            <p:spPr>
              <a:xfrm rot="10800000">
                <a:off x="7366508" y="6242708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A413869-7AEF-4902-8F7D-10427321AB94}"/>
                  </a:ext>
                </a:extLst>
              </p:cNvPr>
              <p:cNvSpPr txBox="1"/>
              <p:nvPr/>
            </p:nvSpPr>
            <p:spPr>
              <a:xfrm>
                <a:off x="7602677" y="634104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دوم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62" name="Arrow: Chevron 61">
              <a:extLst>
                <a:ext uri="{FF2B5EF4-FFF2-40B4-BE49-F238E27FC236}">
                  <a16:creationId xmlns:a16="http://schemas.microsoft.com/office/drawing/2014/main" id="{B49300DA-BDE1-4A42-8AE9-712CC7EDAC30}"/>
                </a:ext>
              </a:extLst>
            </p:cNvPr>
            <p:cNvSpPr/>
            <p:nvPr/>
          </p:nvSpPr>
          <p:spPr>
            <a:xfrm rot="10800000">
              <a:off x="5612250" y="6245275"/>
              <a:ext cx="1908000" cy="465282"/>
            </a:xfrm>
            <a:prstGeom prst="chevron">
              <a:avLst/>
            </a:prstGeom>
            <a:solidFill>
              <a:srgbClr val="333F5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F8569A6F-A08B-4C53-96E7-5C10B5340397}"/>
                </a:ext>
              </a:extLst>
            </p:cNvPr>
            <p:cNvGrpSpPr/>
            <p:nvPr/>
          </p:nvGrpSpPr>
          <p:grpSpPr>
            <a:xfrm>
              <a:off x="3826721" y="6253864"/>
              <a:ext cx="1908000" cy="465282"/>
              <a:chOff x="3750521" y="6249774"/>
              <a:chExt cx="1908000" cy="465282"/>
            </a:xfrm>
            <a:solidFill>
              <a:srgbClr val="333F50"/>
            </a:solidFill>
          </p:grpSpPr>
          <p:sp>
            <p:nvSpPr>
              <p:cNvPr id="65" name="Arrow: Chevron 64">
                <a:extLst>
                  <a:ext uri="{FF2B5EF4-FFF2-40B4-BE49-F238E27FC236}">
                    <a16:creationId xmlns:a16="http://schemas.microsoft.com/office/drawing/2014/main" id="{DEAE9750-2731-490C-921B-B860EAE755CB}"/>
                  </a:ext>
                </a:extLst>
              </p:cNvPr>
              <p:cNvSpPr/>
              <p:nvPr/>
            </p:nvSpPr>
            <p:spPr>
              <a:xfrm rot="10800000">
                <a:off x="3750521" y="6249774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36FD136-B214-4FCE-8BAE-7C8D4BE1962B}"/>
                  </a:ext>
                </a:extLst>
              </p:cNvPr>
              <p:cNvSpPr txBox="1"/>
              <p:nvPr/>
            </p:nvSpPr>
            <p:spPr>
              <a:xfrm>
                <a:off x="3983131" y="6328525"/>
                <a:ext cx="143566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چهارم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8C08CE5D-5208-49D1-9569-0211D6379574}"/>
              </a:ext>
            </a:extLst>
          </p:cNvPr>
          <p:cNvSpPr txBox="1"/>
          <p:nvPr/>
        </p:nvSpPr>
        <p:spPr>
          <a:xfrm>
            <a:off x="7653477" y="6332616"/>
            <a:ext cx="1435661" cy="307777"/>
          </a:xfrm>
          <a:prstGeom prst="rect">
            <a:avLst/>
          </a:prstGeom>
          <a:solidFill>
            <a:srgbClr val="333F50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fa-IR" sz="1400" b="1" dirty="0">
                <a:solidFill>
                  <a:schemeClr val="bg1">
                    <a:lumMod val="95000"/>
                  </a:schemeClr>
                </a:solidFill>
                <a:cs typeface="B Nazanin" panose="00000400000000000000" pitchFamily="2" charset="-78"/>
              </a:rPr>
              <a:t>بخش دوم</a:t>
            </a:r>
            <a:endParaRPr lang="en-US" sz="1400" b="1" dirty="0">
              <a:solidFill>
                <a:schemeClr val="bg1">
                  <a:lumMod val="9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D536E15-AF4F-43AA-9159-D3E34ACB5499}"/>
              </a:ext>
            </a:extLst>
          </p:cNvPr>
          <p:cNvSpPr txBox="1"/>
          <p:nvPr/>
        </p:nvSpPr>
        <p:spPr>
          <a:xfrm>
            <a:off x="5826564" y="6322821"/>
            <a:ext cx="1435661" cy="307777"/>
          </a:xfrm>
          <a:prstGeom prst="rect">
            <a:avLst/>
          </a:prstGeom>
          <a:solidFill>
            <a:srgbClr val="333F50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fa-IR" sz="1400" b="1" dirty="0">
                <a:solidFill>
                  <a:schemeClr val="bg1">
                    <a:lumMod val="95000"/>
                  </a:schemeClr>
                </a:solidFill>
                <a:cs typeface="B Nazanin" panose="00000400000000000000" pitchFamily="2" charset="-78"/>
              </a:rPr>
              <a:t>بخش سوم</a:t>
            </a:r>
            <a:endParaRPr lang="en-US" sz="1400" b="1" dirty="0">
              <a:solidFill>
                <a:schemeClr val="bg1">
                  <a:lumMod val="95000"/>
                </a:schemeClr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3698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F180B36-5C9F-620E-E707-005A7C8F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</p:spPr>
        <p:txBody>
          <a:bodyPr/>
          <a:lstStyle/>
          <a:p>
            <a:r>
              <a:rPr lang="fa-IR" dirty="0">
                <a:cs typeface="B Yekan" panose="00000400000000000000" pitchFamily="2" charset="-78"/>
              </a:rPr>
              <a:t>4</a:t>
            </a:r>
            <a:endParaRPr lang="en-US" dirty="0">
              <a:cs typeface="B Yekan" panose="00000400000000000000" pitchFamily="2" charset="-78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3765CEF-0D8C-1878-2CAA-9088474446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9D51D0DC-81EF-6C88-A6C1-1FCE4AD591B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82FE5CD-4E84-62CD-1AAE-78B28B5315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D50A235-5EB9-4FE4-A243-843901C5D7DC}"/>
              </a:ext>
            </a:extLst>
          </p:cNvPr>
          <p:cNvGrpSpPr/>
          <p:nvPr/>
        </p:nvGrpSpPr>
        <p:grpSpPr>
          <a:xfrm>
            <a:off x="1727803" y="6235679"/>
            <a:ext cx="9402560" cy="483467"/>
            <a:chOff x="1727803" y="6235679"/>
            <a:chExt cx="9402560" cy="48346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B0046D7-56D0-48B9-BA41-585144A1170D}"/>
                </a:ext>
              </a:extLst>
            </p:cNvPr>
            <p:cNvGrpSpPr/>
            <p:nvPr/>
          </p:nvGrpSpPr>
          <p:grpSpPr>
            <a:xfrm>
              <a:off x="7421170" y="6235749"/>
              <a:ext cx="1908000" cy="465282"/>
              <a:chOff x="7356983" y="6233183"/>
              <a:chExt cx="1908000" cy="465282"/>
            </a:xfrm>
            <a:noFill/>
          </p:grpSpPr>
          <p:sp>
            <p:nvSpPr>
              <p:cNvPr id="10" name="Arrow: Chevron 9">
                <a:extLst>
                  <a:ext uri="{FF2B5EF4-FFF2-40B4-BE49-F238E27FC236}">
                    <a16:creationId xmlns:a16="http://schemas.microsoft.com/office/drawing/2014/main" id="{9A94604D-7B36-44D8-B018-5C556088D718}"/>
                  </a:ext>
                </a:extLst>
              </p:cNvPr>
              <p:cNvSpPr/>
              <p:nvPr/>
            </p:nvSpPr>
            <p:spPr>
              <a:xfrm rot="10800000">
                <a:off x="7356983" y="6233183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10ABE6-67E0-4800-B37F-7EE7F5F7DDDF}"/>
                  </a:ext>
                </a:extLst>
              </p:cNvPr>
              <p:cNvSpPr txBox="1"/>
              <p:nvPr/>
            </p:nvSpPr>
            <p:spPr>
              <a:xfrm>
                <a:off x="7583627" y="634104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rgbClr val="002060"/>
                    </a:solidFill>
                    <a:cs typeface="B Nazanin" panose="00000400000000000000" pitchFamily="2" charset="-78"/>
                  </a:rPr>
                  <a:t>بخش دوم</a:t>
                </a:r>
                <a:endParaRPr lang="en-US" sz="1400" b="1" dirty="0">
                  <a:solidFill>
                    <a:srgbClr val="002060"/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FB1BA7F-E179-4592-B76D-CC1C360B8E2C}"/>
                </a:ext>
              </a:extLst>
            </p:cNvPr>
            <p:cNvGrpSpPr/>
            <p:nvPr/>
          </p:nvGrpSpPr>
          <p:grpSpPr>
            <a:xfrm>
              <a:off x="1727803" y="6244340"/>
              <a:ext cx="2195033" cy="465282"/>
              <a:chOff x="1625600" y="6240249"/>
              <a:chExt cx="2195033" cy="465282"/>
            </a:xfrm>
            <a:solidFill>
              <a:srgbClr val="333F50"/>
            </a:solidFill>
          </p:grpSpPr>
          <p:sp>
            <p:nvSpPr>
              <p:cNvPr id="13" name="Arrow: Chevron 12">
                <a:extLst>
                  <a:ext uri="{FF2B5EF4-FFF2-40B4-BE49-F238E27FC236}">
                    <a16:creationId xmlns:a16="http://schemas.microsoft.com/office/drawing/2014/main" id="{B4B0E8A0-5A74-40D0-BFF9-5E8F6F7FAF31}"/>
                  </a:ext>
                </a:extLst>
              </p:cNvPr>
              <p:cNvSpPr/>
              <p:nvPr/>
            </p:nvSpPr>
            <p:spPr>
              <a:xfrm rot="10800000">
                <a:off x="1625600" y="6240249"/>
                <a:ext cx="2195033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8272F5-18E9-4D98-AB06-1C24FEAD3363}"/>
                  </a:ext>
                </a:extLst>
              </p:cNvPr>
              <p:cNvSpPr txBox="1"/>
              <p:nvPr/>
            </p:nvSpPr>
            <p:spPr>
              <a:xfrm>
                <a:off x="1912632" y="6336760"/>
                <a:ext cx="1675733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SA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جمع‌بندی و پیشنهادات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0C0E182-6231-4582-B65A-F78B74997B1E}"/>
                </a:ext>
              </a:extLst>
            </p:cNvPr>
            <p:cNvGrpSpPr/>
            <p:nvPr/>
          </p:nvGrpSpPr>
          <p:grpSpPr>
            <a:xfrm>
              <a:off x="5602725" y="6245275"/>
              <a:ext cx="1908000" cy="465282"/>
              <a:chOff x="5526525" y="6249849"/>
              <a:chExt cx="1908000" cy="465282"/>
            </a:xfrm>
            <a:solidFill>
              <a:srgbClr val="333F50"/>
            </a:solidFill>
          </p:grpSpPr>
          <p:sp>
            <p:nvSpPr>
              <p:cNvPr id="32" name="Arrow: Chevron 31">
                <a:extLst>
                  <a:ext uri="{FF2B5EF4-FFF2-40B4-BE49-F238E27FC236}">
                    <a16:creationId xmlns:a16="http://schemas.microsoft.com/office/drawing/2014/main" id="{3B47500D-32A0-4F5A-8487-44DA8261D489}"/>
                  </a:ext>
                </a:extLst>
              </p:cNvPr>
              <p:cNvSpPr/>
              <p:nvPr/>
            </p:nvSpPr>
            <p:spPr>
              <a:xfrm rot="10800000">
                <a:off x="5526525" y="6249849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5398AA0-75D4-4420-859B-08AE358F655B}"/>
                  </a:ext>
                </a:extLst>
              </p:cNvPr>
              <p:cNvSpPr txBox="1"/>
              <p:nvPr/>
            </p:nvSpPr>
            <p:spPr>
              <a:xfrm>
                <a:off x="5775778" y="6328601"/>
                <a:ext cx="1435661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سوم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3F6FAA3-11B4-4F6D-AD91-2EB0EB556FB8}"/>
                </a:ext>
              </a:extLst>
            </p:cNvPr>
            <p:cNvGrpSpPr/>
            <p:nvPr/>
          </p:nvGrpSpPr>
          <p:grpSpPr>
            <a:xfrm>
              <a:off x="3807671" y="6253864"/>
              <a:ext cx="1908000" cy="465282"/>
              <a:chOff x="3731471" y="6249774"/>
              <a:chExt cx="1908000" cy="465282"/>
            </a:xfrm>
            <a:solidFill>
              <a:srgbClr val="333F50"/>
            </a:solidFill>
          </p:grpSpPr>
          <p:sp>
            <p:nvSpPr>
              <p:cNvPr id="35" name="Arrow: Chevron 34">
                <a:extLst>
                  <a:ext uri="{FF2B5EF4-FFF2-40B4-BE49-F238E27FC236}">
                    <a16:creationId xmlns:a16="http://schemas.microsoft.com/office/drawing/2014/main" id="{0B283802-4914-40CA-AB2A-F882D4DB594E}"/>
                  </a:ext>
                </a:extLst>
              </p:cNvPr>
              <p:cNvSpPr/>
              <p:nvPr/>
            </p:nvSpPr>
            <p:spPr>
              <a:xfrm rot="10800000">
                <a:off x="3731471" y="6249774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AC9EF60-CD58-4E61-A181-0E4FD25814CE}"/>
                  </a:ext>
                </a:extLst>
              </p:cNvPr>
              <p:cNvSpPr txBox="1"/>
              <p:nvPr/>
            </p:nvSpPr>
            <p:spPr>
              <a:xfrm>
                <a:off x="3983131" y="632852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چهارم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40" name="Arrow: Chevron 39">
              <a:extLst>
                <a:ext uri="{FF2B5EF4-FFF2-40B4-BE49-F238E27FC236}">
                  <a16:creationId xmlns:a16="http://schemas.microsoft.com/office/drawing/2014/main" id="{7537BCBF-0DF0-4D41-BFA6-2682812CB40F}"/>
                </a:ext>
              </a:extLst>
            </p:cNvPr>
            <p:cNvSpPr/>
            <p:nvPr/>
          </p:nvSpPr>
          <p:spPr>
            <a:xfrm rot="10800000">
              <a:off x="9222363" y="6235679"/>
              <a:ext cx="1908000" cy="465282"/>
            </a:xfrm>
            <a:prstGeom prst="chevron">
              <a:avLst/>
            </a:prstGeom>
            <a:solidFill>
              <a:srgbClr val="333F5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F17BB35-F335-4023-AEAD-0F61BCC42B6D}"/>
                </a:ext>
              </a:extLst>
            </p:cNvPr>
            <p:cNvSpPr txBox="1"/>
            <p:nvPr/>
          </p:nvSpPr>
          <p:spPr>
            <a:xfrm>
              <a:off x="9274508" y="6327132"/>
              <a:ext cx="159428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SA" sz="13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مقدمه و سابقه پژوهش</a:t>
              </a:r>
              <a:endParaRPr lang="en-US" sz="1300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244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F180B36-5C9F-620E-E707-005A7C8F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</p:spPr>
        <p:txBody>
          <a:bodyPr/>
          <a:lstStyle/>
          <a:p>
            <a:r>
              <a:rPr lang="fa-IR" dirty="0">
                <a:cs typeface="B Yekan" panose="00000400000000000000" pitchFamily="2" charset="-78"/>
              </a:rPr>
              <a:t>5</a:t>
            </a:r>
            <a:endParaRPr lang="en-US" dirty="0">
              <a:cs typeface="B Yekan" panose="00000400000000000000" pitchFamily="2" charset="-78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3765CEF-0D8C-1878-2CAA-9088474446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9D51D0DC-81EF-6C88-A6C1-1FCE4AD591B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82FE5CD-4E84-62CD-1AAE-78B28B5315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3EA2642-E5ED-4484-BDDF-AC0E12379945}"/>
              </a:ext>
            </a:extLst>
          </p:cNvPr>
          <p:cNvGrpSpPr/>
          <p:nvPr/>
        </p:nvGrpSpPr>
        <p:grpSpPr>
          <a:xfrm>
            <a:off x="1741399" y="6234279"/>
            <a:ext cx="9388964" cy="472167"/>
            <a:chOff x="1741399" y="6234279"/>
            <a:chExt cx="9388964" cy="47216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60F2F20-7B20-4326-BE9D-74D7156895B0}"/>
                </a:ext>
              </a:extLst>
            </p:cNvPr>
            <p:cNvGrpSpPr/>
            <p:nvPr/>
          </p:nvGrpSpPr>
          <p:grpSpPr>
            <a:xfrm>
              <a:off x="5622578" y="6240930"/>
              <a:ext cx="1908000" cy="465282"/>
              <a:chOff x="5536050" y="6249849"/>
              <a:chExt cx="1908000" cy="465282"/>
            </a:xfrm>
            <a:noFill/>
          </p:grpSpPr>
          <p:sp>
            <p:nvSpPr>
              <p:cNvPr id="11" name="Arrow: Chevron 10">
                <a:extLst>
                  <a:ext uri="{FF2B5EF4-FFF2-40B4-BE49-F238E27FC236}">
                    <a16:creationId xmlns:a16="http://schemas.microsoft.com/office/drawing/2014/main" id="{F6A777E0-87E3-4C3B-9311-57B1E5B72BFF}"/>
                  </a:ext>
                </a:extLst>
              </p:cNvPr>
              <p:cNvSpPr/>
              <p:nvPr/>
            </p:nvSpPr>
            <p:spPr>
              <a:xfrm rot="10800000">
                <a:off x="5536050" y="6249849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ABE292F-5BB3-4AD3-894C-AEDC73BB664A}"/>
                  </a:ext>
                </a:extLst>
              </p:cNvPr>
              <p:cNvSpPr txBox="1"/>
              <p:nvPr/>
            </p:nvSpPr>
            <p:spPr>
              <a:xfrm>
                <a:off x="5775778" y="6328601"/>
                <a:ext cx="143566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rgbClr val="002060"/>
                    </a:solidFill>
                    <a:cs typeface="B Nazanin" panose="00000400000000000000" pitchFamily="2" charset="-78"/>
                  </a:rPr>
                  <a:t>بخش سوم</a:t>
                </a:r>
                <a:endParaRPr lang="en-US" sz="1400" b="1" dirty="0">
                  <a:solidFill>
                    <a:srgbClr val="002060"/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FB1BA7F-E179-4592-B76D-CC1C360B8E2C}"/>
                </a:ext>
              </a:extLst>
            </p:cNvPr>
            <p:cNvGrpSpPr/>
            <p:nvPr/>
          </p:nvGrpSpPr>
          <p:grpSpPr>
            <a:xfrm>
              <a:off x="1741399" y="6240931"/>
              <a:ext cx="2195033" cy="465282"/>
              <a:chOff x="1625600" y="6249774"/>
              <a:chExt cx="2195033" cy="465282"/>
            </a:xfrm>
            <a:solidFill>
              <a:srgbClr val="333F50"/>
            </a:solidFill>
          </p:grpSpPr>
          <p:sp>
            <p:nvSpPr>
              <p:cNvPr id="13" name="Arrow: Chevron 12">
                <a:extLst>
                  <a:ext uri="{FF2B5EF4-FFF2-40B4-BE49-F238E27FC236}">
                    <a16:creationId xmlns:a16="http://schemas.microsoft.com/office/drawing/2014/main" id="{B4B0E8A0-5A74-40D0-BFF9-5E8F6F7FAF31}"/>
                  </a:ext>
                </a:extLst>
              </p:cNvPr>
              <p:cNvSpPr/>
              <p:nvPr/>
            </p:nvSpPr>
            <p:spPr>
              <a:xfrm rot="10800000">
                <a:off x="1625600" y="6249774"/>
                <a:ext cx="2195033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8272F5-18E9-4D98-AB06-1C24FEAD3363}"/>
                  </a:ext>
                </a:extLst>
              </p:cNvPr>
              <p:cNvSpPr txBox="1"/>
              <p:nvPr/>
            </p:nvSpPr>
            <p:spPr>
              <a:xfrm>
                <a:off x="1912632" y="6336760"/>
                <a:ext cx="1675733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SA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جمع‌بندی و پیشنهادات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4E2220A-F9C7-463D-AFAB-B8E128AFDBF9}"/>
                </a:ext>
              </a:extLst>
            </p:cNvPr>
            <p:cNvGrpSpPr/>
            <p:nvPr/>
          </p:nvGrpSpPr>
          <p:grpSpPr>
            <a:xfrm>
              <a:off x="7417308" y="6234279"/>
              <a:ext cx="1908000" cy="465282"/>
              <a:chOff x="7366508" y="6242708"/>
              <a:chExt cx="1908000" cy="465282"/>
            </a:xfrm>
            <a:solidFill>
              <a:srgbClr val="333F50"/>
            </a:solidFill>
          </p:grpSpPr>
          <p:sp>
            <p:nvSpPr>
              <p:cNvPr id="44" name="Arrow: Chevron 43">
                <a:extLst>
                  <a:ext uri="{FF2B5EF4-FFF2-40B4-BE49-F238E27FC236}">
                    <a16:creationId xmlns:a16="http://schemas.microsoft.com/office/drawing/2014/main" id="{D1249CD6-1545-40B6-AFA9-B151302CBF84}"/>
                  </a:ext>
                </a:extLst>
              </p:cNvPr>
              <p:cNvSpPr/>
              <p:nvPr/>
            </p:nvSpPr>
            <p:spPr>
              <a:xfrm rot="10800000">
                <a:off x="7366508" y="6242708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53D9553-27D4-42A0-A0CD-D3F7AE643D42}"/>
                  </a:ext>
                </a:extLst>
              </p:cNvPr>
              <p:cNvSpPr txBox="1"/>
              <p:nvPr/>
            </p:nvSpPr>
            <p:spPr>
              <a:xfrm>
                <a:off x="7602677" y="634104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دوم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05AF0F4-0915-451F-9D66-D79551725DF7}"/>
                </a:ext>
              </a:extLst>
            </p:cNvPr>
            <p:cNvGrpSpPr/>
            <p:nvPr/>
          </p:nvGrpSpPr>
          <p:grpSpPr>
            <a:xfrm>
              <a:off x="3826721" y="6241164"/>
              <a:ext cx="1908000" cy="465282"/>
              <a:chOff x="3750521" y="6249774"/>
              <a:chExt cx="1908000" cy="465282"/>
            </a:xfrm>
            <a:solidFill>
              <a:srgbClr val="333F50"/>
            </a:solidFill>
          </p:grpSpPr>
          <p:sp>
            <p:nvSpPr>
              <p:cNvPr id="50" name="Arrow: Chevron 49">
                <a:extLst>
                  <a:ext uri="{FF2B5EF4-FFF2-40B4-BE49-F238E27FC236}">
                    <a16:creationId xmlns:a16="http://schemas.microsoft.com/office/drawing/2014/main" id="{4D36C15C-5712-468D-B7FB-A49C442D2583}"/>
                  </a:ext>
                </a:extLst>
              </p:cNvPr>
              <p:cNvSpPr/>
              <p:nvPr/>
            </p:nvSpPr>
            <p:spPr>
              <a:xfrm rot="10800000">
                <a:off x="3750521" y="6249774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BC0B771-2391-424F-86AE-BFEE9BA115C2}"/>
                  </a:ext>
                </a:extLst>
              </p:cNvPr>
              <p:cNvSpPr txBox="1"/>
              <p:nvPr/>
            </p:nvSpPr>
            <p:spPr>
              <a:xfrm>
                <a:off x="3983131" y="632852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چهارم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55" name="Arrow: Chevron 54">
              <a:extLst>
                <a:ext uri="{FF2B5EF4-FFF2-40B4-BE49-F238E27FC236}">
                  <a16:creationId xmlns:a16="http://schemas.microsoft.com/office/drawing/2014/main" id="{750C2754-7DE9-4732-AE06-2CAE2CBCA404}"/>
                </a:ext>
              </a:extLst>
            </p:cNvPr>
            <p:cNvSpPr/>
            <p:nvPr/>
          </p:nvSpPr>
          <p:spPr>
            <a:xfrm rot="10800000">
              <a:off x="9222363" y="6235679"/>
              <a:ext cx="1908000" cy="465282"/>
            </a:xfrm>
            <a:prstGeom prst="chevron">
              <a:avLst/>
            </a:prstGeom>
            <a:solidFill>
              <a:srgbClr val="333F5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48B36F1-FE87-4ABA-B3AC-813CFC91EB5C}"/>
                </a:ext>
              </a:extLst>
            </p:cNvPr>
            <p:cNvSpPr txBox="1"/>
            <p:nvPr/>
          </p:nvSpPr>
          <p:spPr>
            <a:xfrm>
              <a:off x="9274508" y="6327132"/>
              <a:ext cx="159428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SA" sz="13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مقدمه و سابقه پژوهش</a:t>
              </a:r>
              <a:endParaRPr lang="en-US" sz="1300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1434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BBFE27CB-A4F3-76B1-1E4D-162066EE62C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9274DFE9-B04C-0208-D922-E94B813761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BEA73885-CD77-37FF-978A-38993633E995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82C0E-66A5-74F6-EAC7-1CB00FC63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</p:spPr>
        <p:txBody>
          <a:bodyPr/>
          <a:lstStyle/>
          <a:p>
            <a:r>
              <a:rPr lang="fa-IR" dirty="0"/>
              <a:t>6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F1804C8-3C24-03E6-5C41-CA81E7D83F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6041423-41C2-4709-A912-271096A76BE9}"/>
              </a:ext>
            </a:extLst>
          </p:cNvPr>
          <p:cNvGrpSpPr/>
          <p:nvPr/>
        </p:nvGrpSpPr>
        <p:grpSpPr>
          <a:xfrm>
            <a:off x="1727488" y="6226045"/>
            <a:ext cx="9402875" cy="484512"/>
            <a:chOff x="1727488" y="6226045"/>
            <a:chExt cx="9402875" cy="484512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80CBBD3-263D-422C-9582-46F5D7F92044}"/>
                </a:ext>
              </a:extLst>
            </p:cNvPr>
            <p:cNvGrpSpPr/>
            <p:nvPr/>
          </p:nvGrpSpPr>
          <p:grpSpPr>
            <a:xfrm>
              <a:off x="3814309" y="6234280"/>
              <a:ext cx="1908000" cy="465282"/>
              <a:chOff x="3750521" y="6249774"/>
              <a:chExt cx="1908000" cy="465282"/>
            </a:xfrm>
            <a:noFill/>
          </p:grpSpPr>
          <p:sp>
            <p:nvSpPr>
              <p:cNvPr id="39" name="Arrow: Chevron 38">
                <a:extLst>
                  <a:ext uri="{FF2B5EF4-FFF2-40B4-BE49-F238E27FC236}">
                    <a16:creationId xmlns:a16="http://schemas.microsoft.com/office/drawing/2014/main" id="{E0909EE0-F2DF-481D-B6CC-6E413EAF5B7C}"/>
                  </a:ext>
                </a:extLst>
              </p:cNvPr>
              <p:cNvSpPr/>
              <p:nvPr/>
            </p:nvSpPr>
            <p:spPr>
              <a:xfrm rot="10800000">
                <a:off x="3750521" y="6249774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7ECA5C8-12A9-463F-AC31-FBE888B083C2}"/>
                  </a:ext>
                </a:extLst>
              </p:cNvPr>
              <p:cNvSpPr txBox="1"/>
              <p:nvPr/>
            </p:nvSpPr>
            <p:spPr>
              <a:xfrm>
                <a:off x="3983131" y="632852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rgbClr val="002060"/>
                    </a:solidFill>
                    <a:cs typeface="B Nazanin" panose="00000400000000000000" pitchFamily="2" charset="-78"/>
                  </a:rPr>
                  <a:t>بخش چهارم</a:t>
                </a:r>
                <a:endParaRPr lang="en-US" sz="1400" b="1" dirty="0">
                  <a:solidFill>
                    <a:srgbClr val="002060"/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F056BED-413B-418B-829C-BA13D8E44248}"/>
                </a:ext>
              </a:extLst>
            </p:cNvPr>
            <p:cNvGrpSpPr/>
            <p:nvPr/>
          </p:nvGrpSpPr>
          <p:grpSpPr>
            <a:xfrm>
              <a:off x="1727488" y="6226045"/>
              <a:ext cx="2195033" cy="465282"/>
              <a:chOff x="1663700" y="6249774"/>
              <a:chExt cx="2195033" cy="465282"/>
            </a:xfrm>
            <a:solidFill>
              <a:srgbClr val="333F50"/>
            </a:solidFill>
          </p:grpSpPr>
          <p:sp>
            <p:nvSpPr>
              <p:cNvPr id="42" name="Arrow: Chevron 41">
                <a:extLst>
                  <a:ext uri="{FF2B5EF4-FFF2-40B4-BE49-F238E27FC236}">
                    <a16:creationId xmlns:a16="http://schemas.microsoft.com/office/drawing/2014/main" id="{810CF66B-6BB4-485C-A1C1-E098237AFC25}"/>
                  </a:ext>
                </a:extLst>
              </p:cNvPr>
              <p:cNvSpPr/>
              <p:nvPr/>
            </p:nvSpPr>
            <p:spPr>
              <a:xfrm rot="10800000">
                <a:off x="1663700" y="6249774"/>
                <a:ext cx="2195033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5C41127-A759-47E4-A26D-C6B2A38A5015}"/>
                  </a:ext>
                </a:extLst>
              </p:cNvPr>
              <p:cNvSpPr txBox="1"/>
              <p:nvPr/>
            </p:nvSpPr>
            <p:spPr>
              <a:xfrm>
                <a:off x="1912632" y="6336760"/>
                <a:ext cx="1675733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SA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جمع‌بندی و پیشنهادات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D08CDD0-8741-4D4A-9128-2F7D1DD09E87}"/>
                </a:ext>
              </a:extLst>
            </p:cNvPr>
            <p:cNvGrpSpPr/>
            <p:nvPr/>
          </p:nvGrpSpPr>
          <p:grpSpPr>
            <a:xfrm>
              <a:off x="7417308" y="6234279"/>
              <a:ext cx="1908000" cy="465282"/>
              <a:chOff x="7366508" y="6242708"/>
              <a:chExt cx="1908000" cy="465282"/>
            </a:xfrm>
            <a:solidFill>
              <a:srgbClr val="333F50"/>
            </a:solidFill>
          </p:grpSpPr>
          <p:sp>
            <p:nvSpPr>
              <p:cNvPr id="24" name="Arrow: Chevron 23">
                <a:extLst>
                  <a:ext uri="{FF2B5EF4-FFF2-40B4-BE49-F238E27FC236}">
                    <a16:creationId xmlns:a16="http://schemas.microsoft.com/office/drawing/2014/main" id="{082EA43C-1431-4E40-93F7-AAAE3DF25BB1}"/>
                  </a:ext>
                </a:extLst>
              </p:cNvPr>
              <p:cNvSpPr/>
              <p:nvPr/>
            </p:nvSpPr>
            <p:spPr>
              <a:xfrm rot="10800000">
                <a:off x="7366508" y="6242708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082F360-DBE7-412A-B258-A3A0565E4DFB}"/>
                  </a:ext>
                </a:extLst>
              </p:cNvPr>
              <p:cNvSpPr txBox="1"/>
              <p:nvPr/>
            </p:nvSpPr>
            <p:spPr>
              <a:xfrm>
                <a:off x="7602677" y="634104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دوم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0FCD000-BD64-42CD-AD0C-E69A9F9B3C97}"/>
                </a:ext>
              </a:extLst>
            </p:cNvPr>
            <p:cNvGrpSpPr/>
            <p:nvPr/>
          </p:nvGrpSpPr>
          <p:grpSpPr>
            <a:xfrm>
              <a:off x="5612250" y="6245275"/>
              <a:ext cx="1908000" cy="465282"/>
              <a:chOff x="5536050" y="6249849"/>
              <a:chExt cx="1908000" cy="465282"/>
            </a:xfrm>
            <a:solidFill>
              <a:srgbClr val="333F50"/>
            </a:solidFill>
          </p:grpSpPr>
          <p:sp>
            <p:nvSpPr>
              <p:cNvPr id="45" name="Arrow: Chevron 44">
                <a:extLst>
                  <a:ext uri="{FF2B5EF4-FFF2-40B4-BE49-F238E27FC236}">
                    <a16:creationId xmlns:a16="http://schemas.microsoft.com/office/drawing/2014/main" id="{2CAA5479-34E3-4ACA-89F1-F76F982F5BAE}"/>
                  </a:ext>
                </a:extLst>
              </p:cNvPr>
              <p:cNvSpPr/>
              <p:nvPr/>
            </p:nvSpPr>
            <p:spPr>
              <a:xfrm rot="10800000">
                <a:off x="5536050" y="6249849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2956DC5-DB0A-4B5A-B46B-7244F9B5ED3A}"/>
                  </a:ext>
                </a:extLst>
              </p:cNvPr>
              <p:cNvSpPr txBox="1"/>
              <p:nvPr/>
            </p:nvSpPr>
            <p:spPr>
              <a:xfrm>
                <a:off x="5775778" y="6328601"/>
                <a:ext cx="1435661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سوم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53" name="Arrow: Chevron 52">
              <a:extLst>
                <a:ext uri="{FF2B5EF4-FFF2-40B4-BE49-F238E27FC236}">
                  <a16:creationId xmlns:a16="http://schemas.microsoft.com/office/drawing/2014/main" id="{67A57E40-4FE5-4237-843C-DD732920D9AE}"/>
                </a:ext>
              </a:extLst>
            </p:cNvPr>
            <p:cNvSpPr/>
            <p:nvPr/>
          </p:nvSpPr>
          <p:spPr>
            <a:xfrm rot="10800000">
              <a:off x="9222363" y="6235679"/>
              <a:ext cx="1908000" cy="465282"/>
            </a:xfrm>
            <a:prstGeom prst="chevron">
              <a:avLst/>
            </a:prstGeom>
            <a:solidFill>
              <a:srgbClr val="333F5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AF58FE4-E3DC-4677-97FF-04D2BD566C00}"/>
                </a:ext>
              </a:extLst>
            </p:cNvPr>
            <p:cNvSpPr txBox="1"/>
            <p:nvPr/>
          </p:nvSpPr>
          <p:spPr>
            <a:xfrm>
              <a:off x="9274508" y="6327132"/>
              <a:ext cx="159428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SA" sz="13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مقدمه و سابقه پژوهش</a:t>
              </a:r>
              <a:endParaRPr lang="en-US" sz="1300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253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BBFE27CB-A4F3-76B1-1E4D-162066EE62C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9274DFE9-B04C-0208-D922-E94B813761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BEA73885-CD77-37FF-978A-38993633E995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82C0E-66A5-74F6-EAC7-1CB00FC63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</p:spPr>
        <p:txBody>
          <a:bodyPr/>
          <a:lstStyle/>
          <a:p>
            <a:r>
              <a:rPr lang="fa-IR" dirty="0"/>
              <a:t>7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F1804C8-3C24-03E6-5C41-CA81E7D83F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42BF5F-7B0E-4DE6-AF2E-4521EDD1BC87}"/>
              </a:ext>
            </a:extLst>
          </p:cNvPr>
          <p:cNvGrpSpPr/>
          <p:nvPr/>
        </p:nvGrpSpPr>
        <p:grpSpPr>
          <a:xfrm>
            <a:off x="1746250" y="6224754"/>
            <a:ext cx="9384113" cy="489332"/>
            <a:chOff x="1746250" y="6234279"/>
            <a:chExt cx="9384113" cy="48933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23B7A24-CABE-42AE-98E2-E17025BBECE8}"/>
                </a:ext>
              </a:extLst>
            </p:cNvPr>
            <p:cNvGrpSpPr/>
            <p:nvPr/>
          </p:nvGrpSpPr>
          <p:grpSpPr>
            <a:xfrm>
              <a:off x="7417308" y="6234279"/>
              <a:ext cx="1908000" cy="465282"/>
              <a:chOff x="7366508" y="6242708"/>
              <a:chExt cx="1908000" cy="465282"/>
            </a:xfrm>
            <a:solidFill>
              <a:srgbClr val="333F50"/>
            </a:solidFill>
          </p:grpSpPr>
          <p:sp>
            <p:nvSpPr>
              <p:cNvPr id="33" name="Arrow: Chevron 32">
                <a:extLst>
                  <a:ext uri="{FF2B5EF4-FFF2-40B4-BE49-F238E27FC236}">
                    <a16:creationId xmlns:a16="http://schemas.microsoft.com/office/drawing/2014/main" id="{D1DFACEB-F068-4D5B-8CD2-FAAEFEB1AD87}"/>
                  </a:ext>
                </a:extLst>
              </p:cNvPr>
              <p:cNvSpPr/>
              <p:nvPr/>
            </p:nvSpPr>
            <p:spPr>
              <a:xfrm rot="10800000">
                <a:off x="7366508" y="6242708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DD8AA47-452A-47DE-B479-F1EA18A7A5FF}"/>
                  </a:ext>
                </a:extLst>
              </p:cNvPr>
              <p:cNvSpPr txBox="1"/>
              <p:nvPr/>
            </p:nvSpPr>
            <p:spPr>
              <a:xfrm>
                <a:off x="7602677" y="634104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دوم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F0C9A39-8D98-488E-8B2F-9E2F64669F1D}"/>
                </a:ext>
              </a:extLst>
            </p:cNvPr>
            <p:cNvGrpSpPr/>
            <p:nvPr/>
          </p:nvGrpSpPr>
          <p:grpSpPr>
            <a:xfrm>
              <a:off x="5612250" y="6245275"/>
              <a:ext cx="1908000" cy="465282"/>
              <a:chOff x="5536050" y="6249849"/>
              <a:chExt cx="1908000" cy="465282"/>
            </a:xfrm>
            <a:solidFill>
              <a:srgbClr val="333F50"/>
            </a:solidFill>
          </p:grpSpPr>
          <p:sp>
            <p:nvSpPr>
              <p:cNvPr id="36" name="Arrow: Chevron 35">
                <a:extLst>
                  <a:ext uri="{FF2B5EF4-FFF2-40B4-BE49-F238E27FC236}">
                    <a16:creationId xmlns:a16="http://schemas.microsoft.com/office/drawing/2014/main" id="{E17061E3-C5A8-443B-867A-490BA219536D}"/>
                  </a:ext>
                </a:extLst>
              </p:cNvPr>
              <p:cNvSpPr/>
              <p:nvPr/>
            </p:nvSpPr>
            <p:spPr>
              <a:xfrm rot="10800000">
                <a:off x="5536050" y="6249849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A1578A4-D547-413F-8E9D-DFEE6D41DE0B}"/>
                  </a:ext>
                </a:extLst>
              </p:cNvPr>
              <p:cNvSpPr txBox="1"/>
              <p:nvPr/>
            </p:nvSpPr>
            <p:spPr>
              <a:xfrm>
                <a:off x="5775778" y="6328601"/>
                <a:ext cx="1435661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سوم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80CBBD3-263D-422C-9582-46F5D7F92044}"/>
                </a:ext>
              </a:extLst>
            </p:cNvPr>
            <p:cNvGrpSpPr/>
            <p:nvPr/>
          </p:nvGrpSpPr>
          <p:grpSpPr>
            <a:xfrm>
              <a:off x="3826721" y="6253864"/>
              <a:ext cx="1908000" cy="465282"/>
              <a:chOff x="3750521" y="6249774"/>
              <a:chExt cx="1908000" cy="465282"/>
            </a:xfrm>
            <a:solidFill>
              <a:srgbClr val="333F50"/>
            </a:solidFill>
          </p:grpSpPr>
          <p:sp>
            <p:nvSpPr>
              <p:cNvPr id="39" name="Arrow: Chevron 38">
                <a:extLst>
                  <a:ext uri="{FF2B5EF4-FFF2-40B4-BE49-F238E27FC236}">
                    <a16:creationId xmlns:a16="http://schemas.microsoft.com/office/drawing/2014/main" id="{E0909EE0-F2DF-481D-B6CC-6E413EAF5B7C}"/>
                  </a:ext>
                </a:extLst>
              </p:cNvPr>
              <p:cNvSpPr/>
              <p:nvPr/>
            </p:nvSpPr>
            <p:spPr>
              <a:xfrm rot="10800000">
                <a:off x="3750521" y="6249774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7ECA5C8-12A9-463F-AC31-FBE888B083C2}"/>
                  </a:ext>
                </a:extLst>
              </p:cNvPr>
              <p:cNvSpPr txBox="1"/>
              <p:nvPr/>
            </p:nvSpPr>
            <p:spPr>
              <a:xfrm>
                <a:off x="3983131" y="632852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چهارم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F056BED-413B-418B-829C-BA13D8E44248}"/>
                </a:ext>
              </a:extLst>
            </p:cNvPr>
            <p:cNvGrpSpPr/>
            <p:nvPr/>
          </p:nvGrpSpPr>
          <p:grpSpPr>
            <a:xfrm>
              <a:off x="1746250" y="6258329"/>
              <a:ext cx="2195033" cy="465282"/>
              <a:chOff x="1644650" y="6249774"/>
              <a:chExt cx="2195033" cy="465282"/>
            </a:xfrm>
            <a:noFill/>
          </p:grpSpPr>
          <p:sp>
            <p:nvSpPr>
              <p:cNvPr id="42" name="Arrow: Chevron 41">
                <a:extLst>
                  <a:ext uri="{FF2B5EF4-FFF2-40B4-BE49-F238E27FC236}">
                    <a16:creationId xmlns:a16="http://schemas.microsoft.com/office/drawing/2014/main" id="{810CF66B-6BB4-485C-A1C1-E098237AFC25}"/>
                  </a:ext>
                </a:extLst>
              </p:cNvPr>
              <p:cNvSpPr/>
              <p:nvPr/>
            </p:nvSpPr>
            <p:spPr>
              <a:xfrm rot="10800000">
                <a:off x="1644650" y="6249774"/>
                <a:ext cx="2195033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5C41127-A759-47E4-A26D-C6B2A38A5015}"/>
                  </a:ext>
                </a:extLst>
              </p:cNvPr>
              <p:cNvSpPr txBox="1"/>
              <p:nvPr/>
            </p:nvSpPr>
            <p:spPr>
              <a:xfrm>
                <a:off x="1912632" y="6336760"/>
                <a:ext cx="1675733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SA" sz="1400" b="1" dirty="0">
                    <a:solidFill>
                      <a:srgbClr val="002060"/>
                    </a:solidFill>
                    <a:cs typeface="B Nazanin" panose="00000400000000000000" pitchFamily="2" charset="-78"/>
                  </a:rPr>
                  <a:t>جمع‌بندی و پیشنهادات</a:t>
                </a:r>
                <a:endParaRPr lang="en-US" sz="1400" b="1" dirty="0">
                  <a:solidFill>
                    <a:srgbClr val="002060"/>
                  </a:solidFill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21" name="Arrow: Chevron 20">
              <a:extLst>
                <a:ext uri="{FF2B5EF4-FFF2-40B4-BE49-F238E27FC236}">
                  <a16:creationId xmlns:a16="http://schemas.microsoft.com/office/drawing/2014/main" id="{063B0DE8-2AA2-4DB8-871F-E22FED8951D0}"/>
                </a:ext>
              </a:extLst>
            </p:cNvPr>
            <p:cNvSpPr/>
            <p:nvPr/>
          </p:nvSpPr>
          <p:spPr>
            <a:xfrm rot="10800000">
              <a:off x="9222363" y="6235679"/>
              <a:ext cx="1908000" cy="465282"/>
            </a:xfrm>
            <a:prstGeom prst="chevron">
              <a:avLst/>
            </a:prstGeom>
            <a:solidFill>
              <a:srgbClr val="333F5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5C80B9-0E23-44A4-BDED-60301A270DB4}"/>
                </a:ext>
              </a:extLst>
            </p:cNvPr>
            <p:cNvSpPr txBox="1"/>
            <p:nvPr/>
          </p:nvSpPr>
          <p:spPr>
            <a:xfrm>
              <a:off x="9274508" y="6327132"/>
              <a:ext cx="159428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SA" sz="13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مقدمه و سابقه پژوهش</a:t>
              </a:r>
              <a:endParaRPr lang="en-US" sz="1300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725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7B166E-31A9-49C6-8D90-D6E86C46A6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125900"/>
      </p:ext>
    </p:extLst>
  </p:cSld>
  <p:clrMapOvr>
    <a:masterClrMapping/>
  </p:clrMapOvr>
</p:sld>
</file>

<file path=ppt/theme/theme1.xml><?xml version="1.0" encoding="utf-8"?>
<a:theme xmlns:a="http://schemas.openxmlformats.org/drawingml/2006/main" name="ISME2020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1086</TotalTime>
  <Words>122</Words>
  <Application>Microsoft Office PowerPoint</Application>
  <PresentationFormat>Widescreen</PresentationFormat>
  <Paragraphs>57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 Nazanin</vt:lpstr>
      <vt:lpstr>B Yekan</vt:lpstr>
      <vt:lpstr>Calibri</vt:lpstr>
      <vt:lpstr>IRANYekan</vt:lpstr>
      <vt:lpstr>ISME2020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Hadi 19</dc:creator>
  <cp:lastModifiedBy>Dr musavi</cp:lastModifiedBy>
  <cp:revision>79</cp:revision>
  <dcterms:created xsi:type="dcterms:W3CDTF">2020-04-17T10:35:40Z</dcterms:created>
  <dcterms:modified xsi:type="dcterms:W3CDTF">2026-07-14T14:33:32Z</dcterms:modified>
</cp:coreProperties>
</file>